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11"/>
  </p:notesMasterIdLst>
  <p:sldIdLst>
    <p:sldId id="256" r:id="rId2"/>
    <p:sldId id="257" r:id="rId3"/>
    <p:sldId id="258" r:id="rId4"/>
    <p:sldId id="263" r:id="rId5"/>
    <p:sldId id="264" r:id="rId6"/>
    <p:sldId id="262" r:id="rId7"/>
    <p:sldId id="261" r:id="rId8"/>
    <p:sldId id="260" r:id="rId9"/>
    <p:sldId id="25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6345AE-0B86-4433-BE19-DB0E3A7EE239}" v="22" dt="2024-08-12T22:18:33.6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2" d="100"/>
          <a:sy n="102" d="100"/>
        </p:scale>
        <p:origin x="114" y="1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onyshree bose" userId="10115ef027608ec0" providerId="LiveId" clId="{AC6345AE-0B86-4433-BE19-DB0E3A7EE239}"/>
    <pc:docChg chg="undo redo custSel addSld delSld modSld sldOrd">
      <pc:chgData name="bonyshree bose" userId="10115ef027608ec0" providerId="LiveId" clId="{AC6345AE-0B86-4433-BE19-DB0E3A7EE239}" dt="2024-08-12T22:45:45.717" v="261" actId="47"/>
      <pc:docMkLst>
        <pc:docMk/>
      </pc:docMkLst>
      <pc:sldChg chg="addSp modSp mod">
        <pc:chgData name="bonyshree bose" userId="10115ef027608ec0" providerId="LiveId" clId="{AC6345AE-0B86-4433-BE19-DB0E3A7EE239}" dt="2024-08-12T22:15:54.671" v="193" actId="20577"/>
        <pc:sldMkLst>
          <pc:docMk/>
          <pc:sldMk cId="158800893" sldId="258"/>
        </pc:sldMkLst>
        <pc:spChg chg="mod">
          <ac:chgData name="bonyshree bose" userId="10115ef027608ec0" providerId="LiveId" clId="{AC6345AE-0B86-4433-BE19-DB0E3A7EE239}" dt="2024-08-12T22:15:54.671" v="193" actId="20577"/>
          <ac:spMkLst>
            <pc:docMk/>
            <pc:sldMk cId="158800893" sldId="258"/>
            <ac:spMk id="4" creationId="{3322DC0E-03EE-782E-3A95-1FB1B0B0BEF3}"/>
          </ac:spMkLst>
        </pc:spChg>
        <pc:graphicFrameChg chg="add mod">
          <ac:chgData name="bonyshree bose" userId="10115ef027608ec0" providerId="LiveId" clId="{AC6345AE-0B86-4433-BE19-DB0E3A7EE239}" dt="2024-08-12T21:51:16.744" v="17" actId="1076"/>
          <ac:graphicFrameMkLst>
            <pc:docMk/>
            <pc:sldMk cId="158800893" sldId="258"/>
            <ac:graphicFrameMk id="7" creationId="{DE38E5DB-1371-AD28-4E1F-02E574D1D5FF}"/>
          </ac:graphicFrameMkLst>
        </pc:graphicFrameChg>
      </pc:sldChg>
      <pc:sldChg chg="new del">
        <pc:chgData name="bonyshree bose" userId="10115ef027608ec0" providerId="LiveId" clId="{AC6345AE-0B86-4433-BE19-DB0E3A7EE239}" dt="2024-08-12T21:49:39.292" v="1" actId="2696"/>
        <pc:sldMkLst>
          <pc:docMk/>
          <pc:sldMk cId="3366378218" sldId="259"/>
        </pc:sldMkLst>
      </pc:sldChg>
      <pc:sldChg chg="addSp delSp modSp new del mod setBg">
        <pc:chgData name="bonyshree bose" userId="10115ef027608ec0" providerId="LiveId" clId="{AC6345AE-0B86-4433-BE19-DB0E3A7EE239}" dt="2024-08-12T21:50:34.256" v="15" actId="47"/>
        <pc:sldMkLst>
          <pc:docMk/>
          <pc:sldMk cId="3479321607" sldId="259"/>
        </pc:sldMkLst>
        <pc:spChg chg="mod">
          <ac:chgData name="bonyshree bose" userId="10115ef027608ec0" providerId="LiveId" clId="{AC6345AE-0B86-4433-BE19-DB0E3A7EE239}" dt="2024-08-12T21:50:16.169" v="11" actId="26606"/>
          <ac:spMkLst>
            <pc:docMk/>
            <pc:sldMk cId="3479321607" sldId="259"/>
            <ac:spMk id="2" creationId="{A875FABE-030A-88E0-83EA-2CF098927704}"/>
          </ac:spMkLst>
        </pc:spChg>
        <pc:spChg chg="del">
          <ac:chgData name="bonyshree bose" userId="10115ef027608ec0" providerId="LiveId" clId="{AC6345AE-0B86-4433-BE19-DB0E3A7EE239}" dt="2024-08-12T21:50:01.752" v="3" actId="931"/>
          <ac:spMkLst>
            <pc:docMk/>
            <pc:sldMk cId="3479321607" sldId="259"/>
            <ac:spMk id="3" creationId="{4B656C9F-63AC-D2EC-B8E7-DCCFAC4CCDE0}"/>
          </ac:spMkLst>
        </pc:spChg>
        <pc:spChg chg="mod">
          <ac:chgData name="bonyshree bose" userId="10115ef027608ec0" providerId="LiveId" clId="{AC6345AE-0B86-4433-BE19-DB0E3A7EE239}" dt="2024-08-12T21:50:16.169" v="11" actId="26606"/>
          <ac:spMkLst>
            <pc:docMk/>
            <pc:sldMk cId="3479321607" sldId="259"/>
            <ac:spMk id="4" creationId="{C4C4D9E9-791D-F935-8815-DFE680F10EEF}"/>
          </ac:spMkLst>
        </pc:spChg>
        <pc:spChg chg="add del mod">
          <ac:chgData name="bonyshree bose" userId="10115ef027608ec0" providerId="LiveId" clId="{AC6345AE-0B86-4433-BE19-DB0E3A7EE239}" dt="2024-08-12T21:50:28.240" v="14" actId="478"/>
          <ac:spMkLst>
            <pc:docMk/>
            <pc:sldMk cId="3479321607" sldId="259"/>
            <ac:spMk id="8" creationId="{82243576-C6BD-6275-72DD-27408EAEA02E}"/>
          </ac:spMkLst>
        </pc:spChg>
        <pc:spChg chg="add del">
          <ac:chgData name="bonyshree bose" userId="10115ef027608ec0" providerId="LiveId" clId="{AC6345AE-0B86-4433-BE19-DB0E3A7EE239}" dt="2024-08-12T21:50:13.473" v="8" actId="26606"/>
          <ac:spMkLst>
            <pc:docMk/>
            <pc:sldMk cId="3479321607" sldId="259"/>
            <ac:spMk id="17" creationId="{92B0CFF1-78D7-4A83-A95E-71F9E3831622}"/>
          </ac:spMkLst>
        </pc:spChg>
        <pc:spChg chg="add del">
          <ac:chgData name="bonyshree bose" userId="10115ef027608ec0" providerId="LiveId" clId="{AC6345AE-0B86-4433-BE19-DB0E3A7EE239}" dt="2024-08-12T21:50:16.157" v="10" actId="26606"/>
          <ac:spMkLst>
            <pc:docMk/>
            <pc:sldMk cId="3479321607" sldId="259"/>
            <ac:spMk id="26" creationId="{92B0CFF1-78D7-4A83-A95E-71F9E3831622}"/>
          </ac:spMkLst>
        </pc:spChg>
        <pc:spChg chg="add">
          <ac:chgData name="bonyshree bose" userId="10115ef027608ec0" providerId="LiveId" clId="{AC6345AE-0B86-4433-BE19-DB0E3A7EE239}" dt="2024-08-12T21:50:16.169" v="11" actId="26606"/>
          <ac:spMkLst>
            <pc:docMk/>
            <pc:sldMk cId="3479321607" sldId="259"/>
            <ac:spMk id="32" creationId="{92B0CFF1-78D7-4A83-A95E-71F9E3831622}"/>
          </ac:spMkLst>
        </pc:spChg>
        <pc:picChg chg="add del mod ord">
          <ac:chgData name="bonyshree bose" userId="10115ef027608ec0" providerId="LiveId" clId="{AC6345AE-0B86-4433-BE19-DB0E3A7EE239}" dt="2024-08-12T21:50:25.662" v="13" actId="478"/>
          <ac:picMkLst>
            <pc:docMk/>
            <pc:sldMk cId="3479321607" sldId="259"/>
            <ac:picMk id="6" creationId="{99AF1744-08F7-5118-5194-C31B45A4BCDF}"/>
          </ac:picMkLst>
        </pc:picChg>
        <pc:cxnChg chg="add del">
          <ac:chgData name="bonyshree bose" userId="10115ef027608ec0" providerId="LiveId" clId="{AC6345AE-0B86-4433-BE19-DB0E3A7EE239}" dt="2024-08-12T21:50:13.473" v="8" actId="26606"/>
          <ac:cxnSpMkLst>
            <pc:docMk/>
            <pc:sldMk cId="3479321607" sldId="259"/>
            <ac:cxnSpMk id="11" creationId="{108D74AC-B125-4E11-BA53-E9E383966DF8}"/>
          </ac:cxnSpMkLst>
        </pc:cxnChg>
        <pc:cxnChg chg="add del">
          <ac:chgData name="bonyshree bose" userId="10115ef027608ec0" providerId="LiveId" clId="{AC6345AE-0B86-4433-BE19-DB0E3A7EE239}" dt="2024-08-12T21:50:13.473" v="8" actId="26606"/>
          <ac:cxnSpMkLst>
            <pc:docMk/>
            <pc:sldMk cId="3479321607" sldId="259"/>
            <ac:cxnSpMk id="13" creationId="{9DC76EBE-FB9D-4054-B5D8-19E3EAFE40B2}"/>
          </ac:cxnSpMkLst>
        </pc:cxnChg>
        <pc:cxnChg chg="add del">
          <ac:chgData name="bonyshree bose" userId="10115ef027608ec0" providerId="LiveId" clId="{AC6345AE-0B86-4433-BE19-DB0E3A7EE239}" dt="2024-08-12T21:50:13.473" v="8" actId="26606"/>
          <ac:cxnSpMkLst>
            <pc:docMk/>
            <pc:sldMk cId="3479321607" sldId="259"/>
            <ac:cxnSpMk id="15" creationId="{E48FA233-30DB-4D0A-BF51-78D03F79F247}"/>
          </ac:cxnSpMkLst>
        </pc:cxnChg>
        <pc:cxnChg chg="add del">
          <ac:chgData name="bonyshree bose" userId="10115ef027608ec0" providerId="LiveId" clId="{AC6345AE-0B86-4433-BE19-DB0E3A7EE239}" dt="2024-08-12T21:50:13.473" v="8" actId="26606"/>
          <ac:cxnSpMkLst>
            <pc:docMk/>
            <pc:sldMk cId="3479321607" sldId="259"/>
            <ac:cxnSpMk id="19" creationId="{06A9FE31-8E40-4AAC-8B90-1AD6D75205C8}"/>
          </ac:cxnSpMkLst>
        </pc:cxnChg>
        <pc:cxnChg chg="add del">
          <ac:chgData name="bonyshree bose" userId="10115ef027608ec0" providerId="LiveId" clId="{AC6345AE-0B86-4433-BE19-DB0E3A7EE239}" dt="2024-08-12T21:50:13.473" v="8" actId="26606"/>
          <ac:cxnSpMkLst>
            <pc:docMk/>
            <pc:sldMk cId="3479321607" sldId="259"/>
            <ac:cxnSpMk id="21" creationId="{52CE755F-6139-4A64-8874-30A9A3EFB8B0}"/>
          </ac:cxnSpMkLst>
        </pc:cxnChg>
        <pc:cxnChg chg="add del">
          <ac:chgData name="bonyshree bose" userId="10115ef027608ec0" providerId="LiveId" clId="{AC6345AE-0B86-4433-BE19-DB0E3A7EE239}" dt="2024-08-12T21:50:16.157" v="10" actId="26606"/>
          <ac:cxnSpMkLst>
            <pc:docMk/>
            <pc:sldMk cId="3479321607" sldId="259"/>
            <ac:cxnSpMk id="23" creationId="{108D74AC-B125-4E11-BA53-E9E383966DF8}"/>
          </ac:cxnSpMkLst>
        </pc:cxnChg>
        <pc:cxnChg chg="add del">
          <ac:chgData name="bonyshree bose" userId="10115ef027608ec0" providerId="LiveId" clId="{AC6345AE-0B86-4433-BE19-DB0E3A7EE239}" dt="2024-08-12T21:50:16.157" v="10" actId="26606"/>
          <ac:cxnSpMkLst>
            <pc:docMk/>
            <pc:sldMk cId="3479321607" sldId="259"/>
            <ac:cxnSpMk id="24" creationId="{9DC76EBE-FB9D-4054-B5D8-19E3EAFE40B2}"/>
          </ac:cxnSpMkLst>
        </pc:cxnChg>
        <pc:cxnChg chg="add del">
          <ac:chgData name="bonyshree bose" userId="10115ef027608ec0" providerId="LiveId" clId="{AC6345AE-0B86-4433-BE19-DB0E3A7EE239}" dt="2024-08-12T21:50:16.157" v="10" actId="26606"/>
          <ac:cxnSpMkLst>
            <pc:docMk/>
            <pc:sldMk cId="3479321607" sldId="259"/>
            <ac:cxnSpMk id="25" creationId="{E48FA233-30DB-4D0A-BF51-78D03F79F247}"/>
          </ac:cxnSpMkLst>
        </pc:cxnChg>
        <pc:cxnChg chg="add del">
          <ac:chgData name="bonyshree bose" userId="10115ef027608ec0" providerId="LiveId" clId="{AC6345AE-0B86-4433-BE19-DB0E3A7EE239}" dt="2024-08-12T21:50:16.157" v="10" actId="26606"/>
          <ac:cxnSpMkLst>
            <pc:docMk/>
            <pc:sldMk cId="3479321607" sldId="259"/>
            <ac:cxnSpMk id="27" creationId="{0BE13636-D998-4A75-8C1B-EDBD9E57DC65}"/>
          </ac:cxnSpMkLst>
        </pc:cxnChg>
        <pc:cxnChg chg="add del">
          <ac:chgData name="bonyshree bose" userId="10115ef027608ec0" providerId="LiveId" clId="{AC6345AE-0B86-4433-BE19-DB0E3A7EE239}" dt="2024-08-12T21:50:16.157" v="10" actId="26606"/>
          <ac:cxnSpMkLst>
            <pc:docMk/>
            <pc:sldMk cId="3479321607" sldId="259"/>
            <ac:cxnSpMk id="28" creationId="{6672E4D5-7CCB-4D76-86FF-83359027DB64}"/>
          </ac:cxnSpMkLst>
        </pc:cxnChg>
        <pc:cxnChg chg="add">
          <ac:chgData name="bonyshree bose" userId="10115ef027608ec0" providerId="LiveId" clId="{AC6345AE-0B86-4433-BE19-DB0E3A7EE239}" dt="2024-08-12T21:50:16.169" v="11" actId="26606"/>
          <ac:cxnSpMkLst>
            <pc:docMk/>
            <pc:sldMk cId="3479321607" sldId="259"/>
            <ac:cxnSpMk id="30" creationId="{108D74AC-B125-4E11-BA53-E9E383966DF8}"/>
          </ac:cxnSpMkLst>
        </pc:cxnChg>
        <pc:cxnChg chg="add">
          <ac:chgData name="bonyshree bose" userId="10115ef027608ec0" providerId="LiveId" clId="{AC6345AE-0B86-4433-BE19-DB0E3A7EE239}" dt="2024-08-12T21:50:16.169" v="11" actId="26606"/>
          <ac:cxnSpMkLst>
            <pc:docMk/>
            <pc:sldMk cId="3479321607" sldId="259"/>
            <ac:cxnSpMk id="31" creationId="{9DC76EBE-FB9D-4054-B5D8-19E3EAFE40B2}"/>
          </ac:cxnSpMkLst>
        </pc:cxnChg>
        <pc:cxnChg chg="add">
          <ac:chgData name="bonyshree bose" userId="10115ef027608ec0" providerId="LiveId" clId="{AC6345AE-0B86-4433-BE19-DB0E3A7EE239}" dt="2024-08-12T21:50:16.169" v="11" actId="26606"/>
          <ac:cxnSpMkLst>
            <pc:docMk/>
            <pc:sldMk cId="3479321607" sldId="259"/>
            <ac:cxnSpMk id="33" creationId="{5971AF9D-C565-4DF8-BDC9-EE1451B02007}"/>
          </ac:cxnSpMkLst>
        </pc:cxnChg>
        <pc:cxnChg chg="add">
          <ac:chgData name="bonyshree bose" userId="10115ef027608ec0" providerId="LiveId" clId="{AC6345AE-0B86-4433-BE19-DB0E3A7EE239}" dt="2024-08-12T21:50:16.169" v="11" actId="26606"/>
          <ac:cxnSpMkLst>
            <pc:docMk/>
            <pc:sldMk cId="3479321607" sldId="259"/>
            <ac:cxnSpMk id="34" creationId="{E1661F5C-3018-4F57-B263-B9267D4DEE44}"/>
          </ac:cxnSpMkLst>
        </pc:cxnChg>
      </pc:sldChg>
      <pc:sldChg chg="addSp delSp modSp new mod setBg">
        <pc:chgData name="bonyshree bose" userId="10115ef027608ec0" providerId="LiveId" clId="{AC6345AE-0B86-4433-BE19-DB0E3A7EE239}" dt="2024-08-12T21:56:15.150" v="50" actId="1076"/>
        <pc:sldMkLst>
          <pc:docMk/>
          <pc:sldMk cId="3738855469" sldId="259"/>
        </pc:sldMkLst>
        <pc:spChg chg="del">
          <ac:chgData name="bonyshree bose" userId="10115ef027608ec0" providerId="LiveId" clId="{AC6345AE-0B86-4433-BE19-DB0E3A7EE239}" dt="2024-08-12T21:53:58.484" v="23" actId="478"/>
          <ac:spMkLst>
            <pc:docMk/>
            <pc:sldMk cId="3738855469" sldId="259"/>
            <ac:spMk id="2" creationId="{72E3B1FA-D76D-2474-F01A-5CE46ED68946}"/>
          </ac:spMkLst>
        </pc:spChg>
        <pc:spChg chg="del">
          <ac:chgData name="bonyshree bose" userId="10115ef027608ec0" providerId="LiveId" clId="{AC6345AE-0B86-4433-BE19-DB0E3A7EE239}" dt="2024-08-12T21:53:46.138" v="19" actId="931"/>
          <ac:spMkLst>
            <pc:docMk/>
            <pc:sldMk cId="3738855469" sldId="259"/>
            <ac:spMk id="3" creationId="{D7EBDFB6-DBFC-AB41-4F3D-D43BCCB0B37A}"/>
          </ac:spMkLst>
        </pc:spChg>
        <pc:spChg chg="del">
          <ac:chgData name="bonyshree bose" userId="10115ef027608ec0" providerId="LiveId" clId="{AC6345AE-0B86-4433-BE19-DB0E3A7EE239}" dt="2024-08-12T21:54:03.725" v="24" actId="478"/>
          <ac:spMkLst>
            <pc:docMk/>
            <pc:sldMk cId="3738855469" sldId="259"/>
            <ac:spMk id="4" creationId="{08C4A848-11C4-EA3F-9D7D-3E33F6B5B576}"/>
          </ac:spMkLst>
        </pc:spChg>
        <pc:spChg chg="add del">
          <ac:chgData name="bonyshree bose" userId="10115ef027608ec0" providerId="LiveId" clId="{AC6345AE-0B86-4433-BE19-DB0E3A7EE239}" dt="2024-08-12T21:54:19.226" v="27" actId="26606"/>
          <ac:spMkLst>
            <pc:docMk/>
            <pc:sldMk cId="3738855469" sldId="259"/>
            <ac:spMk id="19" creationId="{92B0CFF1-78D7-4A83-A95E-71F9E3831622}"/>
          </ac:spMkLst>
        </pc:spChg>
        <pc:spChg chg="add del">
          <ac:chgData name="bonyshree bose" userId="10115ef027608ec0" providerId="LiveId" clId="{AC6345AE-0B86-4433-BE19-DB0E3A7EE239}" dt="2024-08-12T21:54:51.702" v="42" actId="26606"/>
          <ac:spMkLst>
            <pc:docMk/>
            <pc:sldMk cId="3738855469" sldId="259"/>
            <ac:spMk id="31" creationId="{92B0CFF1-78D7-4A83-A95E-71F9E3831622}"/>
          </ac:spMkLst>
        </pc:spChg>
        <pc:spChg chg="add del">
          <ac:chgData name="bonyshree bose" userId="10115ef027608ec0" providerId="LiveId" clId="{AC6345AE-0B86-4433-BE19-DB0E3A7EE239}" dt="2024-08-12T21:54:40.340" v="31" actId="26606"/>
          <ac:spMkLst>
            <pc:docMk/>
            <pc:sldMk cId="3738855469" sldId="259"/>
            <ac:spMk id="47" creationId="{92B0CFF1-78D7-4A83-A95E-71F9E3831622}"/>
          </ac:spMkLst>
        </pc:spChg>
        <pc:spChg chg="add del">
          <ac:chgData name="bonyshree bose" userId="10115ef027608ec0" providerId="LiveId" clId="{AC6345AE-0B86-4433-BE19-DB0E3A7EE239}" dt="2024-08-12T21:54:41.614" v="33" actId="26606"/>
          <ac:spMkLst>
            <pc:docMk/>
            <pc:sldMk cId="3738855469" sldId="259"/>
            <ac:spMk id="59" creationId="{92B0CFF1-78D7-4A83-A95E-71F9E3831622}"/>
          </ac:spMkLst>
        </pc:spChg>
        <pc:spChg chg="add del">
          <ac:chgData name="bonyshree bose" userId="10115ef027608ec0" providerId="LiveId" clId="{AC6345AE-0B86-4433-BE19-DB0E3A7EE239}" dt="2024-08-12T21:54:43.368" v="35" actId="26606"/>
          <ac:spMkLst>
            <pc:docMk/>
            <pc:sldMk cId="3738855469" sldId="259"/>
            <ac:spMk id="68" creationId="{92B0CFF1-78D7-4A83-A95E-71F9E3831622}"/>
          </ac:spMkLst>
        </pc:spChg>
        <pc:spChg chg="add del">
          <ac:chgData name="bonyshree bose" userId="10115ef027608ec0" providerId="LiveId" clId="{AC6345AE-0B86-4433-BE19-DB0E3A7EE239}" dt="2024-08-12T21:54:44.285" v="37" actId="26606"/>
          <ac:spMkLst>
            <pc:docMk/>
            <pc:sldMk cId="3738855469" sldId="259"/>
            <ac:spMk id="74" creationId="{92B0CFF1-78D7-4A83-A95E-71F9E3831622}"/>
          </ac:spMkLst>
        </pc:spChg>
        <pc:spChg chg="add del">
          <ac:chgData name="bonyshree bose" userId="10115ef027608ec0" providerId="LiveId" clId="{AC6345AE-0B86-4433-BE19-DB0E3A7EE239}" dt="2024-08-12T21:54:45.910" v="39" actId="26606"/>
          <ac:spMkLst>
            <pc:docMk/>
            <pc:sldMk cId="3738855469" sldId="259"/>
            <ac:spMk id="82" creationId="{92B0CFF1-78D7-4A83-A95E-71F9E3831622}"/>
          </ac:spMkLst>
        </pc:spChg>
        <pc:spChg chg="add del">
          <ac:chgData name="bonyshree bose" userId="10115ef027608ec0" providerId="LiveId" clId="{AC6345AE-0B86-4433-BE19-DB0E3A7EE239}" dt="2024-08-12T21:54:45.910" v="39" actId="26606"/>
          <ac:spMkLst>
            <pc:docMk/>
            <pc:sldMk cId="3738855469" sldId="259"/>
            <ac:spMk id="83" creationId="{86C910EB-BFA3-4C5F-AECA-B06DE3A6D64F}"/>
          </ac:spMkLst>
        </pc:spChg>
        <pc:spChg chg="add del">
          <ac:chgData name="bonyshree bose" userId="10115ef027608ec0" providerId="LiveId" clId="{AC6345AE-0B86-4433-BE19-DB0E3A7EE239}" dt="2024-08-12T21:54:51.684" v="41" actId="26606"/>
          <ac:spMkLst>
            <pc:docMk/>
            <pc:sldMk cId="3738855469" sldId="259"/>
            <ac:spMk id="91" creationId="{92B0CFF1-78D7-4A83-A95E-71F9E3831622}"/>
          </ac:spMkLst>
        </pc:spChg>
        <pc:spChg chg="add del">
          <ac:chgData name="bonyshree bose" userId="10115ef027608ec0" providerId="LiveId" clId="{AC6345AE-0B86-4433-BE19-DB0E3A7EE239}" dt="2024-08-12T21:55:37.469" v="48" actId="26606"/>
          <ac:spMkLst>
            <pc:docMk/>
            <pc:sldMk cId="3738855469" sldId="259"/>
            <ac:spMk id="98" creationId="{92B0CFF1-78D7-4A83-A95E-71F9E3831622}"/>
          </ac:spMkLst>
        </pc:spChg>
        <pc:spChg chg="add del">
          <ac:chgData name="bonyshree bose" userId="10115ef027608ec0" providerId="LiveId" clId="{AC6345AE-0B86-4433-BE19-DB0E3A7EE239}" dt="2024-08-12T21:55:37.453" v="47" actId="26606"/>
          <ac:spMkLst>
            <pc:docMk/>
            <pc:sldMk cId="3738855469" sldId="259"/>
            <ac:spMk id="114" creationId="{92B0CFF1-78D7-4A83-A95E-71F9E3831622}"/>
          </ac:spMkLst>
        </pc:spChg>
        <pc:spChg chg="add">
          <ac:chgData name="bonyshree bose" userId="10115ef027608ec0" providerId="LiveId" clId="{AC6345AE-0B86-4433-BE19-DB0E3A7EE239}" dt="2024-08-12T21:55:37.469" v="48" actId="26606"/>
          <ac:spMkLst>
            <pc:docMk/>
            <pc:sldMk cId="3738855469" sldId="259"/>
            <ac:spMk id="126" creationId="{92B0CFF1-78D7-4A83-A95E-71F9E3831622}"/>
          </ac:spMkLst>
        </pc:spChg>
        <pc:graphicFrameChg chg="add mod">
          <ac:chgData name="bonyshree bose" userId="10115ef027608ec0" providerId="LiveId" clId="{AC6345AE-0B86-4433-BE19-DB0E3A7EE239}" dt="2024-08-12T21:56:15.150" v="50" actId="1076"/>
          <ac:graphicFrameMkLst>
            <pc:docMk/>
            <pc:sldMk cId="3738855469" sldId="259"/>
            <ac:graphicFrameMk id="7" creationId="{977D06F3-E099-9158-A8DF-94FDDB0EB7F5}"/>
          </ac:graphicFrameMkLst>
        </pc:graphicFrameChg>
        <pc:picChg chg="add mod">
          <ac:chgData name="bonyshree bose" userId="10115ef027608ec0" providerId="LiveId" clId="{AC6345AE-0B86-4433-BE19-DB0E3A7EE239}" dt="2024-08-12T21:55:37.469" v="48" actId="26606"/>
          <ac:picMkLst>
            <pc:docMk/>
            <pc:sldMk cId="3738855469" sldId="259"/>
            <ac:picMk id="6" creationId="{F38D593D-AF4C-5C7E-848E-D5241B024A6E}"/>
          </ac:picMkLst>
        </pc:picChg>
        <pc:cxnChg chg="add del">
          <ac:chgData name="bonyshree bose" userId="10115ef027608ec0" providerId="LiveId" clId="{AC6345AE-0B86-4433-BE19-DB0E3A7EE239}" dt="2024-08-12T21:54:19.226" v="27" actId="26606"/>
          <ac:cxnSpMkLst>
            <pc:docMk/>
            <pc:sldMk cId="3738855469" sldId="259"/>
            <ac:cxnSpMk id="11" creationId="{108D74AC-B125-4E11-BA53-E9E383966DF8}"/>
          </ac:cxnSpMkLst>
        </pc:cxnChg>
        <pc:cxnChg chg="add del">
          <ac:chgData name="bonyshree bose" userId="10115ef027608ec0" providerId="LiveId" clId="{AC6345AE-0B86-4433-BE19-DB0E3A7EE239}" dt="2024-08-12T21:54:19.226" v="27" actId="26606"/>
          <ac:cxnSpMkLst>
            <pc:docMk/>
            <pc:sldMk cId="3738855469" sldId="259"/>
            <ac:cxnSpMk id="13" creationId="{9DC76EBE-FB9D-4054-B5D8-19E3EAFE40B2}"/>
          </ac:cxnSpMkLst>
        </pc:cxnChg>
        <pc:cxnChg chg="add del">
          <ac:chgData name="bonyshree bose" userId="10115ef027608ec0" providerId="LiveId" clId="{AC6345AE-0B86-4433-BE19-DB0E3A7EE239}" dt="2024-08-12T21:54:19.226" v="27" actId="26606"/>
          <ac:cxnSpMkLst>
            <pc:docMk/>
            <pc:sldMk cId="3738855469" sldId="259"/>
            <ac:cxnSpMk id="15" creationId="{7DA568B4-06BE-42A6-A5B6-A0FC251DAE00}"/>
          </ac:cxnSpMkLst>
        </pc:cxnChg>
        <pc:cxnChg chg="add del">
          <ac:chgData name="bonyshree bose" userId="10115ef027608ec0" providerId="LiveId" clId="{AC6345AE-0B86-4433-BE19-DB0E3A7EE239}" dt="2024-08-12T21:54:19.226" v="27" actId="26606"/>
          <ac:cxnSpMkLst>
            <pc:docMk/>
            <pc:sldMk cId="3738855469" sldId="259"/>
            <ac:cxnSpMk id="17" creationId="{ACC85BFE-0D03-41B5-87E4-5FA667FA5588}"/>
          </ac:cxnSpMkLst>
        </pc:cxnChg>
        <pc:cxnChg chg="add del">
          <ac:chgData name="bonyshree bose" userId="10115ef027608ec0" providerId="LiveId" clId="{AC6345AE-0B86-4433-BE19-DB0E3A7EE239}" dt="2024-08-12T21:54:19.226" v="27" actId="26606"/>
          <ac:cxnSpMkLst>
            <pc:docMk/>
            <pc:sldMk cId="3738855469" sldId="259"/>
            <ac:cxnSpMk id="21" creationId="{6108BD3D-CFD0-4A15-ACF6-EBC254CD7CF1}"/>
          </ac:cxnSpMkLst>
        </pc:cxnChg>
        <pc:cxnChg chg="add del">
          <ac:chgData name="bonyshree bose" userId="10115ef027608ec0" providerId="LiveId" clId="{AC6345AE-0B86-4433-BE19-DB0E3A7EE239}" dt="2024-08-12T21:54:19.226" v="27" actId="26606"/>
          <ac:cxnSpMkLst>
            <pc:docMk/>
            <pc:sldMk cId="3738855469" sldId="259"/>
            <ac:cxnSpMk id="23" creationId="{678D438D-C105-4C7E-9451-DA9252FFFBC1}"/>
          </ac:cxnSpMkLst>
        </pc:cxnChg>
        <pc:cxnChg chg="add del">
          <ac:chgData name="bonyshree bose" userId="10115ef027608ec0" providerId="LiveId" clId="{AC6345AE-0B86-4433-BE19-DB0E3A7EE239}" dt="2024-08-12T21:54:19.226" v="27" actId="26606"/>
          <ac:cxnSpMkLst>
            <pc:docMk/>
            <pc:sldMk cId="3738855469" sldId="259"/>
            <ac:cxnSpMk id="25" creationId="{DB2019E5-6C31-4640-A135-6BBA7FFCF694}"/>
          </ac:cxnSpMkLst>
        </pc:cxnChg>
        <pc:cxnChg chg="add del">
          <ac:chgData name="bonyshree bose" userId="10115ef027608ec0" providerId="LiveId" clId="{AC6345AE-0B86-4433-BE19-DB0E3A7EE239}" dt="2024-08-12T21:54:51.702" v="42" actId="26606"/>
          <ac:cxnSpMkLst>
            <pc:docMk/>
            <pc:sldMk cId="3738855469" sldId="259"/>
            <ac:cxnSpMk id="27" creationId="{108D74AC-B125-4E11-BA53-E9E383966DF8}"/>
          </ac:cxnSpMkLst>
        </pc:cxnChg>
        <pc:cxnChg chg="add del">
          <ac:chgData name="bonyshree bose" userId="10115ef027608ec0" providerId="LiveId" clId="{AC6345AE-0B86-4433-BE19-DB0E3A7EE239}" dt="2024-08-12T21:54:51.702" v="42" actId="26606"/>
          <ac:cxnSpMkLst>
            <pc:docMk/>
            <pc:sldMk cId="3738855469" sldId="259"/>
            <ac:cxnSpMk id="28" creationId="{9DC76EBE-FB9D-4054-B5D8-19E3EAFE40B2}"/>
          </ac:cxnSpMkLst>
        </pc:cxnChg>
        <pc:cxnChg chg="add del">
          <ac:chgData name="bonyshree bose" userId="10115ef027608ec0" providerId="LiveId" clId="{AC6345AE-0B86-4433-BE19-DB0E3A7EE239}" dt="2024-08-12T21:54:51.702" v="42" actId="26606"/>
          <ac:cxnSpMkLst>
            <pc:docMk/>
            <pc:sldMk cId="3738855469" sldId="259"/>
            <ac:cxnSpMk id="29" creationId="{7DA568B4-06BE-42A6-A5B6-A0FC251DAE00}"/>
          </ac:cxnSpMkLst>
        </pc:cxnChg>
        <pc:cxnChg chg="add del">
          <ac:chgData name="bonyshree bose" userId="10115ef027608ec0" providerId="LiveId" clId="{AC6345AE-0B86-4433-BE19-DB0E3A7EE239}" dt="2024-08-12T21:54:51.702" v="42" actId="26606"/>
          <ac:cxnSpMkLst>
            <pc:docMk/>
            <pc:sldMk cId="3738855469" sldId="259"/>
            <ac:cxnSpMk id="30" creationId="{ACC85BFE-0D03-41B5-87E4-5FA667FA5588}"/>
          </ac:cxnSpMkLst>
        </pc:cxnChg>
        <pc:cxnChg chg="add del">
          <ac:chgData name="bonyshree bose" userId="10115ef027608ec0" providerId="LiveId" clId="{AC6345AE-0B86-4433-BE19-DB0E3A7EE239}" dt="2024-08-12T21:54:51.702" v="42" actId="26606"/>
          <ac:cxnSpMkLst>
            <pc:docMk/>
            <pc:sldMk cId="3738855469" sldId="259"/>
            <ac:cxnSpMk id="32" creationId="{6108BD3D-CFD0-4A15-ACF6-EBC254CD7CF1}"/>
          </ac:cxnSpMkLst>
        </pc:cxnChg>
        <pc:cxnChg chg="add del">
          <ac:chgData name="bonyshree bose" userId="10115ef027608ec0" providerId="LiveId" clId="{AC6345AE-0B86-4433-BE19-DB0E3A7EE239}" dt="2024-08-12T21:54:51.702" v="42" actId="26606"/>
          <ac:cxnSpMkLst>
            <pc:docMk/>
            <pc:sldMk cId="3738855469" sldId="259"/>
            <ac:cxnSpMk id="33" creationId="{678D438D-C105-4C7E-9451-DA9252FFFBC1}"/>
          </ac:cxnSpMkLst>
        </pc:cxnChg>
        <pc:cxnChg chg="add del">
          <ac:chgData name="bonyshree bose" userId="10115ef027608ec0" providerId="LiveId" clId="{AC6345AE-0B86-4433-BE19-DB0E3A7EE239}" dt="2024-08-12T21:54:51.702" v="42" actId="26606"/>
          <ac:cxnSpMkLst>
            <pc:docMk/>
            <pc:sldMk cId="3738855469" sldId="259"/>
            <ac:cxnSpMk id="34" creationId="{DB2019E5-6C31-4640-A135-6BBA7FFCF694}"/>
          </ac:cxnSpMkLst>
        </pc:cxnChg>
        <pc:cxnChg chg="add del">
          <ac:chgData name="bonyshree bose" userId="10115ef027608ec0" providerId="LiveId" clId="{AC6345AE-0B86-4433-BE19-DB0E3A7EE239}" dt="2024-08-12T21:54:40.340" v="31" actId="26606"/>
          <ac:cxnSpMkLst>
            <pc:docMk/>
            <pc:sldMk cId="3738855469" sldId="259"/>
            <ac:cxnSpMk id="39" creationId="{108D74AC-B125-4E11-BA53-E9E383966DF8}"/>
          </ac:cxnSpMkLst>
        </pc:cxnChg>
        <pc:cxnChg chg="add del">
          <ac:chgData name="bonyshree bose" userId="10115ef027608ec0" providerId="LiveId" clId="{AC6345AE-0B86-4433-BE19-DB0E3A7EE239}" dt="2024-08-12T21:54:40.340" v="31" actId="26606"/>
          <ac:cxnSpMkLst>
            <pc:docMk/>
            <pc:sldMk cId="3738855469" sldId="259"/>
            <ac:cxnSpMk id="41" creationId="{9DC76EBE-FB9D-4054-B5D8-19E3EAFE40B2}"/>
          </ac:cxnSpMkLst>
        </pc:cxnChg>
        <pc:cxnChg chg="add del">
          <ac:chgData name="bonyshree bose" userId="10115ef027608ec0" providerId="LiveId" clId="{AC6345AE-0B86-4433-BE19-DB0E3A7EE239}" dt="2024-08-12T21:54:40.340" v="31" actId="26606"/>
          <ac:cxnSpMkLst>
            <pc:docMk/>
            <pc:sldMk cId="3738855469" sldId="259"/>
            <ac:cxnSpMk id="43" creationId="{7DA568B4-06BE-42A6-A5B6-A0FC251DAE00}"/>
          </ac:cxnSpMkLst>
        </pc:cxnChg>
        <pc:cxnChg chg="add del">
          <ac:chgData name="bonyshree bose" userId="10115ef027608ec0" providerId="LiveId" clId="{AC6345AE-0B86-4433-BE19-DB0E3A7EE239}" dt="2024-08-12T21:54:40.340" v="31" actId="26606"/>
          <ac:cxnSpMkLst>
            <pc:docMk/>
            <pc:sldMk cId="3738855469" sldId="259"/>
            <ac:cxnSpMk id="45" creationId="{ACC85BFE-0D03-41B5-87E4-5FA667FA5588}"/>
          </ac:cxnSpMkLst>
        </pc:cxnChg>
        <pc:cxnChg chg="add del">
          <ac:chgData name="bonyshree bose" userId="10115ef027608ec0" providerId="LiveId" clId="{AC6345AE-0B86-4433-BE19-DB0E3A7EE239}" dt="2024-08-12T21:54:40.340" v="31" actId="26606"/>
          <ac:cxnSpMkLst>
            <pc:docMk/>
            <pc:sldMk cId="3738855469" sldId="259"/>
            <ac:cxnSpMk id="49" creationId="{6108BD3D-CFD0-4A15-ACF6-EBC254CD7CF1}"/>
          </ac:cxnSpMkLst>
        </pc:cxnChg>
        <pc:cxnChg chg="add del">
          <ac:chgData name="bonyshree bose" userId="10115ef027608ec0" providerId="LiveId" clId="{AC6345AE-0B86-4433-BE19-DB0E3A7EE239}" dt="2024-08-12T21:54:40.340" v="31" actId="26606"/>
          <ac:cxnSpMkLst>
            <pc:docMk/>
            <pc:sldMk cId="3738855469" sldId="259"/>
            <ac:cxnSpMk id="51" creationId="{678D438D-C105-4C7E-9451-DA9252FFFBC1}"/>
          </ac:cxnSpMkLst>
        </pc:cxnChg>
        <pc:cxnChg chg="add del">
          <ac:chgData name="bonyshree bose" userId="10115ef027608ec0" providerId="LiveId" clId="{AC6345AE-0B86-4433-BE19-DB0E3A7EE239}" dt="2024-08-12T21:54:40.340" v="31" actId="26606"/>
          <ac:cxnSpMkLst>
            <pc:docMk/>
            <pc:sldMk cId="3738855469" sldId="259"/>
            <ac:cxnSpMk id="53" creationId="{DB2019E5-6C31-4640-A135-6BBA7FFCF694}"/>
          </ac:cxnSpMkLst>
        </pc:cxnChg>
        <pc:cxnChg chg="add del">
          <ac:chgData name="bonyshree bose" userId="10115ef027608ec0" providerId="LiveId" clId="{AC6345AE-0B86-4433-BE19-DB0E3A7EE239}" dt="2024-08-12T21:54:41.614" v="33" actId="26606"/>
          <ac:cxnSpMkLst>
            <pc:docMk/>
            <pc:sldMk cId="3738855469" sldId="259"/>
            <ac:cxnSpMk id="55" creationId="{108D74AC-B125-4E11-BA53-E9E383966DF8}"/>
          </ac:cxnSpMkLst>
        </pc:cxnChg>
        <pc:cxnChg chg="add del">
          <ac:chgData name="bonyshree bose" userId="10115ef027608ec0" providerId="LiveId" clId="{AC6345AE-0B86-4433-BE19-DB0E3A7EE239}" dt="2024-08-12T21:54:41.614" v="33" actId="26606"/>
          <ac:cxnSpMkLst>
            <pc:docMk/>
            <pc:sldMk cId="3738855469" sldId="259"/>
            <ac:cxnSpMk id="56" creationId="{9DC76EBE-FB9D-4054-B5D8-19E3EAFE40B2}"/>
          </ac:cxnSpMkLst>
        </pc:cxnChg>
        <pc:cxnChg chg="add del">
          <ac:chgData name="bonyshree bose" userId="10115ef027608ec0" providerId="LiveId" clId="{AC6345AE-0B86-4433-BE19-DB0E3A7EE239}" dt="2024-08-12T21:54:41.614" v="33" actId="26606"/>
          <ac:cxnSpMkLst>
            <pc:docMk/>
            <pc:sldMk cId="3738855469" sldId="259"/>
            <ac:cxnSpMk id="57" creationId="{7DA568B4-06BE-42A6-A5B6-A0FC251DAE00}"/>
          </ac:cxnSpMkLst>
        </pc:cxnChg>
        <pc:cxnChg chg="add del">
          <ac:chgData name="bonyshree bose" userId="10115ef027608ec0" providerId="LiveId" clId="{AC6345AE-0B86-4433-BE19-DB0E3A7EE239}" dt="2024-08-12T21:54:41.614" v="33" actId="26606"/>
          <ac:cxnSpMkLst>
            <pc:docMk/>
            <pc:sldMk cId="3738855469" sldId="259"/>
            <ac:cxnSpMk id="58" creationId="{ACC85BFE-0D03-41B5-87E4-5FA667FA5588}"/>
          </ac:cxnSpMkLst>
        </pc:cxnChg>
        <pc:cxnChg chg="add del">
          <ac:chgData name="bonyshree bose" userId="10115ef027608ec0" providerId="LiveId" clId="{AC6345AE-0B86-4433-BE19-DB0E3A7EE239}" dt="2024-08-12T21:54:41.614" v="33" actId="26606"/>
          <ac:cxnSpMkLst>
            <pc:docMk/>
            <pc:sldMk cId="3738855469" sldId="259"/>
            <ac:cxnSpMk id="60" creationId="{6108BD3D-CFD0-4A15-ACF6-EBC254CD7CF1}"/>
          </ac:cxnSpMkLst>
        </pc:cxnChg>
        <pc:cxnChg chg="add del">
          <ac:chgData name="bonyshree bose" userId="10115ef027608ec0" providerId="LiveId" clId="{AC6345AE-0B86-4433-BE19-DB0E3A7EE239}" dt="2024-08-12T21:54:41.614" v="33" actId="26606"/>
          <ac:cxnSpMkLst>
            <pc:docMk/>
            <pc:sldMk cId="3738855469" sldId="259"/>
            <ac:cxnSpMk id="61" creationId="{678D438D-C105-4C7E-9451-DA9252FFFBC1}"/>
          </ac:cxnSpMkLst>
        </pc:cxnChg>
        <pc:cxnChg chg="add del">
          <ac:chgData name="bonyshree bose" userId="10115ef027608ec0" providerId="LiveId" clId="{AC6345AE-0B86-4433-BE19-DB0E3A7EE239}" dt="2024-08-12T21:54:41.614" v="33" actId="26606"/>
          <ac:cxnSpMkLst>
            <pc:docMk/>
            <pc:sldMk cId="3738855469" sldId="259"/>
            <ac:cxnSpMk id="62" creationId="{DB2019E5-6C31-4640-A135-6BBA7FFCF694}"/>
          </ac:cxnSpMkLst>
        </pc:cxnChg>
        <pc:cxnChg chg="add del">
          <ac:chgData name="bonyshree bose" userId="10115ef027608ec0" providerId="LiveId" clId="{AC6345AE-0B86-4433-BE19-DB0E3A7EE239}" dt="2024-08-12T21:54:43.368" v="35" actId="26606"/>
          <ac:cxnSpMkLst>
            <pc:docMk/>
            <pc:sldMk cId="3738855469" sldId="259"/>
            <ac:cxnSpMk id="64" creationId="{108D74AC-B125-4E11-BA53-E9E383966DF8}"/>
          </ac:cxnSpMkLst>
        </pc:cxnChg>
        <pc:cxnChg chg="add del">
          <ac:chgData name="bonyshree bose" userId="10115ef027608ec0" providerId="LiveId" clId="{AC6345AE-0B86-4433-BE19-DB0E3A7EE239}" dt="2024-08-12T21:54:43.368" v="35" actId="26606"/>
          <ac:cxnSpMkLst>
            <pc:docMk/>
            <pc:sldMk cId="3738855469" sldId="259"/>
            <ac:cxnSpMk id="65" creationId="{9DC76EBE-FB9D-4054-B5D8-19E3EAFE40B2}"/>
          </ac:cxnSpMkLst>
        </pc:cxnChg>
        <pc:cxnChg chg="add del">
          <ac:chgData name="bonyshree bose" userId="10115ef027608ec0" providerId="LiveId" clId="{AC6345AE-0B86-4433-BE19-DB0E3A7EE239}" dt="2024-08-12T21:54:43.368" v="35" actId="26606"/>
          <ac:cxnSpMkLst>
            <pc:docMk/>
            <pc:sldMk cId="3738855469" sldId="259"/>
            <ac:cxnSpMk id="66" creationId="{7DA568B4-06BE-42A6-A5B6-A0FC251DAE00}"/>
          </ac:cxnSpMkLst>
        </pc:cxnChg>
        <pc:cxnChg chg="add del">
          <ac:chgData name="bonyshree bose" userId="10115ef027608ec0" providerId="LiveId" clId="{AC6345AE-0B86-4433-BE19-DB0E3A7EE239}" dt="2024-08-12T21:54:43.368" v="35" actId="26606"/>
          <ac:cxnSpMkLst>
            <pc:docMk/>
            <pc:sldMk cId="3738855469" sldId="259"/>
            <ac:cxnSpMk id="67" creationId="{ACC85BFE-0D03-41B5-87E4-5FA667FA5588}"/>
          </ac:cxnSpMkLst>
        </pc:cxnChg>
        <pc:cxnChg chg="add del">
          <ac:chgData name="bonyshree bose" userId="10115ef027608ec0" providerId="LiveId" clId="{AC6345AE-0B86-4433-BE19-DB0E3A7EE239}" dt="2024-08-12T21:54:44.285" v="37" actId="26606"/>
          <ac:cxnSpMkLst>
            <pc:docMk/>
            <pc:sldMk cId="3738855469" sldId="259"/>
            <ac:cxnSpMk id="70" creationId="{108D74AC-B125-4E11-BA53-E9E383966DF8}"/>
          </ac:cxnSpMkLst>
        </pc:cxnChg>
        <pc:cxnChg chg="add del">
          <ac:chgData name="bonyshree bose" userId="10115ef027608ec0" providerId="LiveId" clId="{AC6345AE-0B86-4433-BE19-DB0E3A7EE239}" dt="2024-08-12T21:54:44.285" v="37" actId="26606"/>
          <ac:cxnSpMkLst>
            <pc:docMk/>
            <pc:sldMk cId="3738855469" sldId="259"/>
            <ac:cxnSpMk id="71" creationId="{9DC76EBE-FB9D-4054-B5D8-19E3EAFE40B2}"/>
          </ac:cxnSpMkLst>
        </pc:cxnChg>
        <pc:cxnChg chg="add del">
          <ac:chgData name="bonyshree bose" userId="10115ef027608ec0" providerId="LiveId" clId="{AC6345AE-0B86-4433-BE19-DB0E3A7EE239}" dt="2024-08-12T21:54:44.285" v="37" actId="26606"/>
          <ac:cxnSpMkLst>
            <pc:docMk/>
            <pc:sldMk cId="3738855469" sldId="259"/>
            <ac:cxnSpMk id="72" creationId="{7DA568B4-06BE-42A6-A5B6-A0FC251DAE00}"/>
          </ac:cxnSpMkLst>
        </pc:cxnChg>
        <pc:cxnChg chg="add del">
          <ac:chgData name="bonyshree bose" userId="10115ef027608ec0" providerId="LiveId" clId="{AC6345AE-0B86-4433-BE19-DB0E3A7EE239}" dt="2024-08-12T21:54:44.285" v="37" actId="26606"/>
          <ac:cxnSpMkLst>
            <pc:docMk/>
            <pc:sldMk cId="3738855469" sldId="259"/>
            <ac:cxnSpMk id="73" creationId="{ACC85BFE-0D03-41B5-87E4-5FA667FA5588}"/>
          </ac:cxnSpMkLst>
        </pc:cxnChg>
        <pc:cxnChg chg="add del">
          <ac:chgData name="bonyshree bose" userId="10115ef027608ec0" providerId="LiveId" clId="{AC6345AE-0B86-4433-BE19-DB0E3A7EE239}" dt="2024-08-12T21:54:44.285" v="37" actId="26606"/>
          <ac:cxnSpMkLst>
            <pc:docMk/>
            <pc:sldMk cId="3738855469" sldId="259"/>
            <ac:cxnSpMk id="75" creationId="{6108BD3D-CFD0-4A15-ACF6-EBC254CD7CF1}"/>
          </ac:cxnSpMkLst>
        </pc:cxnChg>
        <pc:cxnChg chg="add del">
          <ac:chgData name="bonyshree bose" userId="10115ef027608ec0" providerId="LiveId" clId="{AC6345AE-0B86-4433-BE19-DB0E3A7EE239}" dt="2024-08-12T21:54:44.285" v="37" actId="26606"/>
          <ac:cxnSpMkLst>
            <pc:docMk/>
            <pc:sldMk cId="3738855469" sldId="259"/>
            <ac:cxnSpMk id="76" creationId="{DB2019E5-6C31-4640-A135-6BBA7FFCF694}"/>
          </ac:cxnSpMkLst>
        </pc:cxnChg>
        <pc:cxnChg chg="add del">
          <ac:chgData name="bonyshree bose" userId="10115ef027608ec0" providerId="LiveId" clId="{AC6345AE-0B86-4433-BE19-DB0E3A7EE239}" dt="2024-08-12T21:54:45.910" v="39" actId="26606"/>
          <ac:cxnSpMkLst>
            <pc:docMk/>
            <pc:sldMk cId="3738855469" sldId="259"/>
            <ac:cxnSpMk id="78" creationId="{108D74AC-B125-4E11-BA53-E9E383966DF8}"/>
          </ac:cxnSpMkLst>
        </pc:cxnChg>
        <pc:cxnChg chg="add del">
          <ac:chgData name="bonyshree bose" userId="10115ef027608ec0" providerId="LiveId" clId="{AC6345AE-0B86-4433-BE19-DB0E3A7EE239}" dt="2024-08-12T21:54:45.910" v="39" actId="26606"/>
          <ac:cxnSpMkLst>
            <pc:docMk/>
            <pc:sldMk cId="3738855469" sldId="259"/>
            <ac:cxnSpMk id="79" creationId="{9DC76EBE-FB9D-4054-B5D8-19E3EAFE40B2}"/>
          </ac:cxnSpMkLst>
        </pc:cxnChg>
        <pc:cxnChg chg="add del">
          <ac:chgData name="bonyshree bose" userId="10115ef027608ec0" providerId="LiveId" clId="{AC6345AE-0B86-4433-BE19-DB0E3A7EE239}" dt="2024-08-12T21:54:45.910" v="39" actId="26606"/>
          <ac:cxnSpMkLst>
            <pc:docMk/>
            <pc:sldMk cId="3738855469" sldId="259"/>
            <ac:cxnSpMk id="80" creationId="{7DA568B4-06BE-42A6-A5B6-A0FC251DAE00}"/>
          </ac:cxnSpMkLst>
        </pc:cxnChg>
        <pc:cxnChg chg="add del">
          <ac:chgData name="bonyshree bose" userId="10115ef027608ec0" providerId="LiveId" clId="{AC6345AE-0B86-4433-BE19-DB0E3A7EE239}" dt="2024-08-12T21:54:45.910" v="39" actId="26606"/>
          <ac:cxnSpMkLst>
            <pc:docMk/>
            <pc:sldMk cId="3738855469" sldId="259"/>
            <ac:cxnSpMk id="81" creationId="{ACC85BFE-0D03-41B5-87E4-5FA667FA5588}"/>
          </ac:cxnSpMkLst>
        </pc:cxnChg>
        <pc:cxnChg chg="add del">
          <ac:chgData name="bonyshree bose" userId="10115ef027608ec0" providerId="LiveId" clId="{AC6345AE-0B86-4433-BE19-DB0E3A7EE239}" dt="2024-08-12T21:54:45.910" v="39" actId="26606"/>
          <ac:cxnSpMkLst>
            <pc:docMk/>
            <pc:sldMk cId="3738855469" sldId="259"/>
            <ac:cxnSpMk id="84" creationId="{6108BD3D-CFD0-4A15-ACF6-EBC254CD7CF1}"/>
          </ac:cxnSpMkLst>
        </pc:cxnChg>
        <pc:cxnChg chg="add del">
          <ac:chgData name="bonyshree bose" userId="10115ef027608ec0" providerId="LiveId" clId="{AC6345AE-0B86-4433-BE19-DB0E3A7EE239}" dt="2024-08-12T21:54:45.910" v="39" actId="26606"/>
          <ac:cxnSpMkLst>
            <pc:docMk/>
            <pc:sldMk cId="3738855469" sldId="259"/>
            <ac:cxnSpMk id="85" creationId="{DB2019E5-6C31-4640-A135-6BBA7FFCF694}"/>
          </ac:cxnSpMkLst>
        </pc:cxnChg>
        <pc:cxnChg chg="add del">
          <ac:chgData name="bonyshree bose" userId="10115ef027608ec0" providerId="LiveId" clId="{AC6345AE-0B86-4433-BE19-DB0E3A7EE239}" dt="2024-08-12T21:54:51.684" v="41" actId="26606"/>
          <ac:cxnSpMkLst>
            <pc:docMk/>
            <pc:sldMk cId="3738855469" sldId="259"/>
            <ac:cxnSpMk id="87" creationId="{108D74AC-B125-4E11-BA53-E9E383966DF8}"/>
          </ac:cxnSpMkLst>
        </pc:cxnChg>
        <pc:cxnChg chg="add del">
          <ac:chgData name="bonyshree bose" userId="10115ef027608ec0" providerId="LiveId" clId="{AC6345AE-0B86-4433-BE19-DB0E3A7EE239}" dt="2024-08-12T21:54:51.684" v="41" actId="26606"/>
          <ac:cxnSpMkLst>
            <pc:docMk/>
            <pc:sldMk cId="3738855469" sldId="259"/>
            <ac:cxnSpMk id="88" creationId="{9DC76EBE-FB9D-4054-B5D8-19E3EAFE40B2}"/>
          </ac:cxnSpMkLst>
        </pc:cxnChg>
        <pc:cxnChg chg="add del">
          <ac:chgData name="bonyshree bose" userId="10115ef027608ec0" providerId="LiveId" clId="{AC6345AE-0B86-4433-BE19-DB0E3A7EE239}" dt="2024-08-12T21:54:51.684" v="41" actId="26606"/>
          <ac:cxnSpMkLst>
            <pc:docMk/>
            <pc:sldMk cId="3738855469" sldId="259"/>
            <ac:cxnSpMk id="89" creationId="{7DA568B4-06BE-42A6-A5B6-A0FC251DAE00}"/>
          </ac:cxnSpMkLst>
        </pc:cxnChg>
        <pc:cxnChg chg="add del">
          <ac:chgData name="bonyshree bose" userId="10115ef027608ec0" providerId="LiveId" clId="{AC6345AE-0B86-4433-BE19-DB0E3A7EE239}" dt="2024-08-12T21:54:51.684" v="41" actId="26606"/>
          <ac:cxnSpMkLst>
            <pc:docMk/>
            <pc:sldMk cId="3738855469" sldId="259"/>
            <ac:cxnSpMk id="90" creationId="{ACC85BFE-0D03-41B5-87E4-5FA667FA5588}"/>
          </ac:cxnSpMkLst>
        </pc:cxnChg>
        <pc:cxnChg chg="add del">
          <ac:chgData name="bonyshree bose" userId="10115ef027608ec0" providerId="LiveId" clId="{AC6345AE-0B86-4433-BE19-DB0E3A7EE239}" dt="2024-08-12T21:54:51.684" v="41" actId="26606"/>
          <ac:cxnSpMkLst>
            <pc:docMk/>
            <pc:sldMk cId="3738855469" sldId="259"/>
            <ac:cxnSpMk id="92" creationId="{6108BD3D-CFD0-4A15-ACF6-EBC254CD7CF1}"/>
          </ac:cxnSpMkLst>
        </pc:cxnChg>
        <pc:cxnChg chg="add del">
          <ac:chgData name="bonyshree bose" userId="10115ef027608ec0" providerId="LiveId" clId="{AC6345AE-0B86-4433-BE19-DB0E3A7EE239}" dt="2024-08-12T21:55:37.469" v="48" actId="26606"/>
          <ac:cxnSpMkLst>
            <pc:docMk/>
            <pc:sldMk cId="3738855469" sldId="259"/>
            <ac:cxnSpMk id="94" creationId="{108D74AC-B125-4E11-BA53-E9E383966DF8}"/>
          </ac:cxnSpMkLst>
        </pc:cxnChg>
        <pc:cxnChg chg="add del">
          <ac:chgData name="bonyshree bose" userId="10115ef027608ec0" providerId="LiveId" clId="{AC6345AE-0B86-4433-BE19-DB0E3A7EE239}" dt="2024-08-12T21:55:37.469" v="48" actId="26606"/>
          <ac:cxnSpMkLst>
            <pc:docMk/>
            <pc:sldMk cId="3738855469" sldId="259"/>
            <ac:cxnSpMk id="95" creationId="{9DC76EBE-FB9D-4054-B5D8-19E3EAFE40B2}"/>
          </ac:cxnSpMkLst>
        </pc:cxnChg>
        <pc:cxnChg chg="add del">
          <ac:chgData name="bonyshree bose" userId="10115ef027608ec0" providerId="LiveId" clId="{AC6345AE-0B86-4433-BE19-DB0E3A7EE239}" dt="2024-08-12T21:55:37.469" v="48" actId="26606"/>
          <ac:cxnSpMkLst>
            <pc:docMk/>
            <pc:sldMk cId="3738855469" sldId="259"/>
            <ac:cxnSpMk id="96" creationId="{7DA568B4-06BE-42A6-A5B6-A0FC251DAE00}"/>
          </ac:cxnSpMkLst>
        </pc:cxnChg>
        <pc:cxnChg chg="add del">
          <ac:chgData name="bonyshree bose" userId="10115ef027608ec0" providerId="LiveId" clId="{AC6345AE-0B86-4433-BE19-DB0E3A7EE239}" dt="2024-08-12T21:55:37.469" v="48" actId="26606"/>
          <ac:cxnSpMkLst>
            <pc:docMk/>
            <pc:sldMk cId="3738855469" sldId="259"/>
            <ac:cxnSpMk id="97" creationId="{ACC85BFE-0D03-41B5-87E4-5FA667FA5588}"/>
          </ac:cxnSpMkLst>
        </pc:cxnChg>
        <pc:cxnChg chg="add del">
          <ac:chgData name="bonyshree bose" userId="10115ef027608ec0" providerId="LiveId" clId="{AC6345AE-0B86-4433-BE19-DB0E3A7EE239}" dt="2024-08-12T21:55:37.469" v="48" actId="26606"/>
          <ac:cxnSpMkLst>
            <pc:docMk/>
            <pc:sldMk cId="3738855469" sldId="259"/>
            <ac:cxnSpMk id="99" creationId="{6108BD3D-CFD0-4A15-ACF6-EBC254CD7CF1}"/>
          </ac:cxnSpMkLst>
        </pc:cxnChg>
        <pc:cxnChg chg="add del">
          <ac:chgData name="bonyshree bose" userId="10115ef027608ec0" providerId="LiveId" clId="{AC6345AE-0B86-4433-BE19-DB0E3A7EE239}" dt="2024-08-12T21:55:37.469" v="48" actId="26606"/>
          <ac:cxnSpMkLst>
            <pc:docMk/>
            <pc:sldMk cId="3738855469" sldId="259"/>
            <ac:cxnSpMk id="100" creationId="{678D438D-C105-4C7E-9451-DA9252FFFBC1}"/>
          </ac:cxnSpMkLst>
        </pc:cxnChg>
        <pc:cxnChg chg="add del">
          <ac:chgData name="bonyshree bose" userId="10115ef027608ec0" providerId="LiveId" clId="{AC6345AE-0B86-4433-BE19-DB0E3A7EE239}" dt="2024-08-12T21:55:37.469" v="48" actId="26606"/>
          <ac:cxnSpMkLst>
            <pc:docMk/>
            <pc:sldMk cId="3738855469" sldId="259"/>
            <ac:cxnSpMk id="101" creationId="{DB2019E5-6C31-4640-A135-6BBA7FFCF694}"/>
          </ac:cxnSpMkLst>
        </pc:cxnChg>
        <pc:cxnChg chg="add del">
          <ac:chgData name="bonyshree bose" userId="10115ef027608ec0" providerId="LiveId" clId="{AC6345AE-0B86-4433-BE19-DB0E3A7EE239}" dt="2024-08-12T21:55:37.453" v="47" actId="26606"/>
          <ac:cxnSpMkLst>
            <pc:docMk/>
            <pc:sldMk cId="3738855469" sldId="259"/>
            <ac:cxnSpMk id="106" creationId="{108D74AC-B125-4E11-BA53-E9E383966DF8}"/>
          </ac:cxnSpMkLst>
        </pc:cxnChg>
        <pc:cxnChg chg="add del">
          <ac:chgData name="bonyshree bose" userId="10115ef027608ec0" providerId="LiveId" clId="{AC6345AE-0B86-4433-BE19-DB0E3A7EE239}" dt="2024-08-12T21:55:37.453" v="47" actId="26606"/>
          <ac:cxnSpMkLst>
            <pc:docMk/>
            <pc:sldMk cId="3738855469" sldId="259"/>
            <ac:cxnSpMk id="108" creationId="{9DC76EBE-FB9D-4054-B5D8-19E3EAFE40B2}"/>
          </ac:cxnSpMkLst>
        </pc:cxnChg>
        <pc:cxnChg chg="add del">
          <ac:chgData name="bonyshree bose" userId="10115ef027608ec0" providerId="LiveId" clId="{AC6345AE-0B86-4433-BE19-DB0E3A7EE239}" dt="2024-08-12T21:55:37.453" v="47" actId="26606"/>
          <ac:cxnSpMkLst>
            <pc:docMk/>
            <pc:sldMk cId="3738855469" sldId="259"/>
            <ac:cxnSpMk id="110" creationId="{7DA568B4-06BE-42A6-A5B6-A0FC251DAE00}"/>
          </ac:cxnSpMkLst>
        </pc:cxnChg>
        <pc:cxnChg chg="add del">
          <ac:chgData name="bonyshree bose" userId="10115ef027608ec0" providerId="LiveId" clId="{AC6345AE-0B86-4433-BE19-DB0E3A7EE239}" dt="2024-08-12T21:55:37.453" v="47" actId="26606"/>
          <ac:cxnSpMkLst>
            <pc:docMk/>
            <pc:sldMk cId="3738855469" sldId="259"/>
            <ac:cxnSpMk id="112" creationId="{ACC85BFE-0D03-41B5-87E4-5FA667FA5588}"/>
          </ac:cxnSpMkLst>
        </pc:cxnChg>
        <pc:cxnChg chg="add del">
          <ac:chgData name="bonyshree bose" userId="10115ef027608ec0" providerId="LiveId" clId="{AC6345AE-0B86-4433-BE19-DB0E3A7EE239}" dt="2024-08-12T21:55:37.453" v="47" actId="26606"/>
          <ac:cxnSpMkLst>
            <pc:docMk/>
            <pc:sldMk cId="3738855469" sldId="259"/>
            <ac:cxnSpMk id="116" creationId="{6108BD3D-CFD0-4A15-ACF6-EBC254CD7CF1}"/>
          </ac:cxnSpMkLst>
        </pc:cxnChg>
        <pc:cxnChg chg="add del">
          <ac:chgData name="bonyshree bose" userId="10115ef027608ec0" providerId="LiveId" clId="{AC6345AE-0B86-4433-BE19-DB0E3A7EE239}" dt="2024-08-12T21:55:37.453" v="47" actId="26606"/>
          <ac:cxnSpMkLst>
            <pc:docMk/>
            <pc:sldMk cId="3738855469" sldId="259"/>
            <ac:cxnSpMk id="118" creationId="{678D438D-C105-4C7E-9451-DA9252FFFBC1}"/>
          </ac:cxnSpMkLst>
        </pc:cxnChg>
        <pc:cxnChg chg="add del">
          <ac:chgData name="bonyshree bose" userId="10115ef027608ec0" providerId="LiveId" clId="{AC6345AE-0B86-4433-BE19-DB0E3A7EE239}" dt="2024-08-12T21:55:37.453" v="47" actId="26606"/>
          <ac:cxnSpMkLst>
            <pc:docMk/>
            <pc:sldMk cId="3738855469" sldId="259"/>
            <ac:cxnSpMk id="120" creationId="{DB2019E5-6C31-4640-A135-6BBA7FFCF694}"/>
          </ac:cxnSpMkLst>
        </pc:cxnChg>
        <pc:cxnChg chg="add">
          <ac:chgData name="bonyshree bose" userId="10115ef027608ec0" providerId="LiveId" clId="{AC6345AE-0B86-4433-BE19-DB0E3A7EE239}" dt="2024-08-12T21:55:37.469" v="48" actId="26606"/>
          <ac:cxnSpMkLst>
            <pc:docMk/>
            <pc:sldMk cId="3738855469" sldId="259"/>
            <ac:cxnSpMk id="122" creationId="{108D74AC-B125-4E11-BA53-E9E383966DF8}"/>
          </ac:cxnSpMkLst>
        </pc:cxnChg>
        <pc:cxnChg chg="add">
          <ac:chgData name="bonyshree bose" userId="10115ef027608ec0" providerId="LiveId" clId="{AC6345AE-0B86-4433-BE19-DB0E3A7EE239}" dt="2024-08-12T21:55:37.469" v="48" actId="26606"/>
          <ac:cxnSpMkLst>
            <pc:docMk/>
            <pc:sldMk cId="3738855469" sldId="259"/>
            <ac:cxnSpMk id="123" creationId="{9DC76EBE-FB9D-4054-B5D8-19E3EAFE40B2}"/>
          </ac:cxnSpMkLst>
        </pc:cxnChg>
        <pc:cxnChg chg="add">
          <ac:chgData name="bonyshree bose" userId="10115ef027608ec0" providerId="LiveId" clId="{AC6345AE-0B86-4433-BE19-DB0E3A7EE239}" dt="2024-08-12T21:55:37.469" v="48" actId="26606"/>
          <ac:cxnSpMkLst>
            <pc:docMk/>
            <pc:sldMk cId="3738855469" sldId="259"/>
            <ac:cxnSpMk id="124" creationId="{7DA568B4-06BE-42A6-A5B6-A0FC251DAE00}"/>
          </ac:cxnSpMkLst>
        </pc:cxnChg>
        <pc:cxnChg chg="add">
          <ac:chgData name="bonyshree bose" userId="10115ef027608ec0" providerId="LiveId" clId="{AC6345AE-0B86-4433-BE19-DB0E3A7EE239}" dt="2024-08-12T21:55:37.469" v="48" actId="26606"/>
          <ac:cxnSpMkLst>
            <pc:docMk/>
            <pc:sldMk cId="3738855469" sldId="259"/>
            <ac:cxnSpMk id="125" creationId="{ACC85BFE-0D03-41B5-87E4-5FA667FA5588}"/>
          </ac:cxnSpMkLst>
        </pc:cxnChg>
        <pc:cxnChg chg="add">
          <ac:chgData name="bonyshree bose" userId="10115ef027608ec0" providerId="LiveId" clId="{AC6345AE-0B86-4433-BE19-DB0E3A7EE239}" dt="2024-08-12T21:55:37.469" v="48" actId="26606"/>
          <ac:cxnSpMkLst>
            <pc:docMk/>
            <pc:sldMk cId="3738855469" sldId="259"/>
            <ac:cxnSpMk id="127" creationId="{6108BD3D-CFD0-4A15-ACF6-EBC254CD7CF1}"/>
          </ac:cxnSpMkLst>
        </pc:cxnChg>
        <pc:cxnChg chg="add">
          <ac:chgData name="bonyshree bose" userId="10115ef027608ec0" providerId="LiveId" clId="{AC6345AE-0B86-4433-BE19-DB0E3A7EE239}" dt="2024-08-12T21:55:37.469" v="48" actId="26606"/>
          <ac:cxnSpMkLst>
            <pc:docMk/>
            <pc:sldMk cId="3738855469" sldId="259"/>
            <ac:cxnSpMk id="128" creationId="{678D438D-C105-4C7E-9451-DA9252FFFBC1}"/>
          </ac:cxnSpMkLst>
        </pc:cxnChg>
        <pc:cxnChg chg="add">
          <ac:chgData name="bonyshree bose" userId="10115ef027608ec0" providerId="LiveId" clId="{AC6345AE-0B86-4433-BE19-DB0E3A7EE239}" dt="2024-08-12T21:55:37.469" v="48" actId="26606"/>
          <ac:cxnSpMkLst>
            <pc:docMk/>
            <pc:sldMk cId="3738855469" sldId="259"/>
            <ac:cxnSpMk id="129" creationId="{DB2019E5-6C31-4640-A135-6BBA7FFCF694}"/>
          </ac:cxnSpMkLst>
        </pc:cxnChg>
      </pc:sldChg>
      <pc:sldChg chg="addSp delSp modSp new mod ord setBg">
        <pc:chgData name="bonyshree bose" userId="10115ef027608ec0" providerId="LiveId" clId="{AC6345AE-0B86-4433-BE19-DB0E3A7EE239}" dt="2024-08-12T21:58:04.228" v="72"/>
        <pc:sldMkLst>
          <pc:docMk/>
          <pc:sldMk cId="2400919450" sldId="260"/>
        </pc:sldMkLst>
        <pc:spChg chg="add del mod">
          <ac:chgData name="bonyshree bose" userId="10115ef027608ec0" providerId="LiveId" clId="{AC6345AE-0B86-4433-BE19-DB0E3A7EE239}" dt="2024-08-12T21:57:25.640" v="65" actId="26606"/>
          <ac:spMkLst>
            <pc:docMk/>
            <pc:sldMk cId="2400919450" sldId="260"/>
            <ac:spMk id="2" creationId="{91641393-58AE-EE28-D41C-13256F81AB4A}"/>
          </ac:spMkLst>
        </pc:spChg>
        <pc:spChg chg="del">
          <ac:chgData name="bonyshree bose" userId="10115ef027608ec0" providerId="LiveId" clId="{AC6345AE-0B86-4433-BE19-DB0E3A7EE239}" dt="2024-08-12T21:56:51.297" v="52" actId="931"/>
          <ac:spMkLst>
            <pc:docMk/>
            <pc:sldMk cId="2400919450" sldId="260"/>
            <ac:spMk id="3" creationId="{0DF51C96-F5AE-160D-DFD2-EC316C0AE4F2}"/>
          </ac:spMkLst>
        </pc:spChg>
        <pc:spChg chg="add del mod">
          <ac:chgData name="bonyshree bose" userId="10115ef027608ec0" providerId="LiveId" clId="{AC6345AE-0B86-4433-BE19-DB0E3A7EE239}" dt="2024-08-12T21:57:25.640" v="65" actId="26606"/>
          <ac:spMkLst>
            <pc:docMk/>
            <pc:sldMk cId="2400919450" sldId="260"/>
            <ac:spMk id="4" creationId="{57F702CC-7F8B-F408-BE35-5537E6D2794F}"/>
          </ac:spMkLst>
        </pc:spChg>
        <pc:spChg chg="add del">
          <ac:chgData name="bonyshree bose" userId="10115ef027608ec0" providerId="LiveId" clId="{AC6345AE-0B86-4433-BE19-DB0E3A7EE239}" dt="2024-08-12T21:57:05.289" v="56" actId="26606"/>
          <ac:spMkLst>
            <pc:docMk/>
            <pc:sldMk cId="2400919450" sldId="260"/>
            <ac:spMk id="17" creationId="{92B0CFF1-78D7-4A83-A95E-71F9E3831622}"/>
          </ac:spMkLst>
        </pc:spChg>
        <pc:spChg chg="add del">
          <ac:chgData name="bonyshree bose" userId="10115ef027608ec0" providerId="LiveId" clId="{AC6345AE-0B86-4433-BE19-DB0E3A7EE239}" dt="2024-08-12T21:57:07.491" v="58" actId="26606"/>
          <ac:spMkLst>
            <pc:docMk/>
            <pc:sldMk cId="2400919450" sldId="260"/>
            <ac:spMk id="30" creationId="{92B0CFF1-78D7-4A83-A95E-71F9E3831622}"/>
          </ac:spMkLst>
        </pc:spChg>
        <pc:spChg chg="add del">
          <ac:chgData name="bonyshree bose" userId="10115ef027608ec0" providerId="LiveId" clId="{AC6345AE-0B86-4433-BE19-DB0E3A7EE239}" dt="2024-08-12T21:57:16.110" v="60" actId="26606"/>
          <ac:spMkLst>
            <pc:docMk/>
            <pc:sldMk cId="2400919450" sldId="260"/>
            <ac:spMk id="37" creationId="{92B0CFF1-78D7-4A83-A95E-71F9E3831622}"/>
          </ac:spMkLst>
        </pc:spChg>
        <pc:spChg chg="add del">
          <ac:chgData name="bonyshree bose" userId="10115ef027608ec0" providerId="LiveId" clId="{AC6345AE-0B86-4433-BE19-DB0E3A7EE239}" dt="2024-08-12T21:57:16.110" v="60" actId="26606"/>
          <ac:spMkLst>
            <pc:docMk/>
            <pc:sldMk cId="2400919450" sldId="260"/>
            <ac:spMk id="38" creationId="{91641393-58AE-EE28-D41C-13256F81AB4A}"/>
          </ac:spMkLst>
        </pc:spChg>
        <pc:spChg chg="add del">
          <ac:chgData name="bonyshree bose" userId="10115ef027608ec0" providerId="LiveId" clId="{AC6345AE-0B86-4433-BE19-DB0E3A7EE239}" dt="2024-08-12T21:57:16.110" v="60" actId="26606"/>
          <ac:spMkLst>
            <pc:docMk/>
            <pc:sldMk cId="2400919450" sldId="260"/>
            <ac:spMk id="40" creationId="{57F702CC-7F8B-F408-BE35-5537E6D2794F}"/>
          </ac:spMkLst>
        </pc:spChg>
        <pc:spChg chg="add del">
          <ac:chgData name="bonyshree bose" userId="10115ef027608ec0" providerId="LiveId" clId="{AC6345AE-0B86-4433-BE19-DB0E3A7EE239}" dt="2024-08-12T21:57:22.694" v="62" actId="26606"/>
          <ac:spMkLst>
            <pc:docMk/>
            <pc:sldMk cId="2400919450" sldId="260"/>
            <ac:spMk id="48" creationId="{92B0CFF1-78D7-4A83-A95E-71F9E3831622}"/>
          </ac:spMkLst>
        </pc:spChg>
        <pc:spChg chg="add del">
          <ac:chgData name="bonyshree bose" userId="10115ef027608ec0" providerId="LiveId" clId="{AC6345AE-0B86-4433-BE19-DB0E3A7EE239}" dt="2024-08-12T21:57:25.627" v="64" actId="26606"/>
          <ac:spMkLst>
            <pc:docMk/>
            <pc:sldMk cId="2400919450" sldId="260"/>
            <ac:spMk id="54" creationId="{92B0CFF1-78D7-4A83-A95E-71F9E3831622}"/>
          </ac:spMkLst>
        </pc:spChg>
        <pc:spChg chg="add del">
          <ac:chgData name="bonyshree bose" userId="10115ef027608ec0" providerId="LiveId" clId="{AC6345AE-0B86-4433-BE19-DB0E3A7EE239}" dt="2024-08-12T21:57:25.627" v="64" actId="26606"/>
          <ac:spMkLst>
            <pc:docMk/>
            <pc:sldMk cId="2400919450" sldId="260"/>
            <ac:spMk id="55" creationId="{91641393-58AE-EE28-D41C-13256F81AB4A}"/>
          </ac:spMkLst>
        </pc:spChg>
        <pc:spChg chg="add del">
          <ac:chgData name="bonyshree bose" userId="10115ef027608ec0" providerId="LiveId" clId="{AC6345AE-0B86-4433-BE19-DB0E3A7EE239}" dt="2024-08-12T21:57:25.627" v="64" actId="26606"/>
          <ac:spMkLst>
            <pc:docMk/>
            <pc:sldMk cId="2400919450" sldId="260"/>
            <ac:spMk id="58" creationId="{57F702CC-7F8B-F408-BE35-5537E6D2794F}"/>
          </ac:spMkLst>
        </pc:spChg>
        <pc:spChg chg="add">
          <ac:chgData name="bonyshree bose" userId="10115ef027608ec0" providerId="LiveId" clId="{AC6345AE-0B86-4433-BE19-DB0E3A7EE239}" dt="2024-08-12T21:57:25.640" v="65" actId="26606"/>
          <ac:spMkLst>
            <pc:docMk/>
            <pc:sldMk cId="2400919450" sldId="260"/>
            <ac:spMk id="64" creationId="{92B0CFF1-78D7-4A83-A95E-71F9E3831622}"/>
          </ac:spMkLst>
        </pc:spChg>
        <pc:spChg chg="add del">
          <ac:chgData name="bonyshree bose" userId="10115ef027608ec0" providerId="LiveId" clId="{AC6345AE-0B86-4433-BE19-DB0E3A7EE239}" dt="2024-08-12T21:57:36.336" v="66" actId="21"/>
          <ac:spMkLst>
            <pc:docMk/>
            <pc:sldMk cId="2400919450" sldId="260"/>
            <ac:spMk id="65" creationId="{91641393-58AE-EE28-D41C-13256F81AB4A}"/>
          </ac:spMkLst>
        </pc:spChg>
        <pc:spChg chg="add del">
          <ac:chgData name="bonyshree bose" userId="10115ef027608ec0" providerId="LiveId" clId="{AC6345AE-0B86-4433-BE19-DB0E3A7EE239}" dt="2024-08-12T21:57:40.428" v="67" actId="21"/>
          <ac:spMkLst>
            <pc:docMk/>
            <pc:sldMk cId="2400919450" sldId="260"/>
            <ac:spMk id="68" creationId="{57F702CC-7F8B-F408-BE35-5537E6D2794F}"/>
          </ac:spMkLst>
        </pc:spChg>
        <pc:picChg chg="add mod">
          <ac:chgData name="bonyshree bose" userId="10115ef027608ec0" providerId="LiveId" clId="{AC6345AE-0B86-4433-BE19-DB0E3A7EE239}" dt="2024-08-12T21:57:25.640" v="65" actId="26606"/>
          <ac:picMkLst>
            <pc:docMk/>
            <pc:sldMk cId="2400919450" sldId="260"/>
            <ac:picMk id="6" creationId="{70204260-DB77-FDD4-005A-BBE9FFBDD427}"/>
          </ac:picMkLst>
        </pc:picChg>
        <pc:cxnChg chg="add del">
          <ac:chgData name="bonyshree bose" userId="10115ef027608ec0" providerId="LiveId" clId="{AC6345AE-0B86-4433-BE19-DB0E3A7EE239}" dt="2024-08-12T21:57:05.289" v="56" actId="26606"/>
          <ac:cxnSpMkLst>
            <pc:docMk/>
            <pc:sldMk cId="2400919450" sldId="260"/>
            <ac:cxnSpMk id="11" creationId="{108D74AC-B125-4E11-BA53-E9E383966DF8}"/>
          </ac:cxnSpMkLst>
        </pc:cxnChg>
        <pc:cxnChg chg="add del">
          <ac:chgData name="bonyshree bose" userId="10115ef027608ec0" providerId="LiveId" clId="{AC6345AE-0B86-4433-BE19-DB0E3A7EE239}" dt="2024-08-12T21:57:05.289" v="56" actId="26606"/>
          <ac:cxnSpMkLst>
            <pc:docMk/>
            <pc:sldMk cId="2400919450" sldId="260"/>
            <ac:cxnSpMk id="13" creationId="{9DC76EBE-FB9D-4054-B5D8-19E3EAFE40B2}"/>
          </ac:cxnSpMkLst>
        </pc:cxnChg>
        <pc:cxnChg chg="add del">
          <ac:chgData name="bonyshree bose" userId="10115ef027608ec0" providerId="LiveId" clId="{AC6345AE-0B86-4433-BE19-DB0E3A7EE239}" dt="2024-08-12T21:57:05.289" v="56" actId="26606"/>
          <ac:cxnSpMkLst>
            <pc:docMk/>
            <pc:sldMk cId="2400919450" sldId="260"/>
            <ac:cxnSpMk id="15" creationId="{E48FA233-30DB-4D0A-BF51-78D03F79F247}"/>
          </ac:cxnSpMkLst>
        </pc:cxnChg>
        <pc:cxnChg chg="add del">
          <ac:chgData name="bonyshree bose" userId="10115ef027608ec0" providerId="LiveId" clId="{AC6345AE-0B86-4433-BE19-DB0E3A7EE239}" dt="2024-08-12T21:57:05.289" v="56" actId="26606"/>
          <ac:cxnSpMkLst>
            <pc:docMk/>
            <pc:sldMk cId="2400919450" sldId="260"/>
            <ac:cxnSpMk id="19" creationId="{CC7C49D1-7D30-4EB5-A80A-BE1E9B477084}"/>
          </ac:cxnSpMkLst>
        </pc:cxnChg>
        <pc:cxnChg chg="add del">
          <ac:chgData name="bonyshree bose" userId="10115ef027608ec0" providerId="LiveId" clId="{AC6345AE-0B86-4433-BE19-DB0E3A7EE239}" dt="2024-08-12T21:57:05.289" v="56" actId="26606"/>
          <ac:cxnSpMkLst>
            <pc:docMk/>
            <pc:sldMk cId="2400919450" sldId="260"/>
            <ac:cxnSpMk id="21" creationId="{4105C5B1-BB24-4A5C-87B3-3B75CD259422}"/>
          </ac:cxnSpMkLst>
        </pc:cxnChg>
        <pc:cxnChg chg="add del">
          <ac:chgData name="bonyshree bose" userId="10115ef027608ec0" providerId="LiveId" clId="{AC6345AE-0B86-4433-BE19-DB0E3A7EE239}" dt="2024-08-12T21:57:05.289" v="56" actId="26606"/>
          <ac:cxnSpMkLst>
            <pc:docMk/>
            <pc:sldMk cId="2400919450" sldId="260"/>
            <ac:cxnSpMk id="23" creationId="{4C9A9BAE-34E3-4B7D-BC11-8513657636D2}"/>
          </ac:cxnSpMkLst>
        </pc:cxnChg>
        <pc:cxnChg chg="add del">
          <ac:chgData name="bonyshree bose" userId="10115ef027608ec0" providerId="LiveId" clId="{AC6345AE-0B86-4433-BE19-DB0E3A7EE239}" dt="2024-08-12T21:57:07.491" v="58" actId="26606"/>
          <ac:cxnSpMkLst>
            <pc:docMk/>
            <pc:sldMk cId="2400919450" sldId="260"/>
            <ac:cxnSpMk id="25" creationId="{DB2019E5-6C31-4640-A135-6BBA7FFCF694}"/>
          </ac:cxnSpMkLst>
        </pc:cxnChg>
        <pc:cxnChg chg="add del">
          <ac:chgData name="bonyshree bose" userId="10115ef027608ec0" providerId="LiveId" clId="{AC6345AE-0B86-4433-BE19-DB0E3A7EE239}" dt="2024-08-12T21:57:07.491" v="58" actId="26606"/>
          <ac:cxnSpMkLst>
            <pc:docMk/>
            <pc:sldMk cId="2400919450" sldId="260"/>
            <ac:cxnSpMk id="26" creationId="{108D74AC-B125-4E11-BA53-E9E383966DF8}"/>
          </ac:cxnSpMkLst>
        </pc:cxnChg>
        <pc:cxnChg chg="add del">
          <ac:chgData name="bonyshree bose" userId="10115ef027608ec0" providerId="LiveId" clId="{AC6345AE-0B86-4433-BE19-DB0E3A7EE239}" dt="2024-08-12T21:57:07.491" v="58" actId="26606"/>
          <ac:cxnSpMkLst>
            <pc:docMk/>
            <pc:sldMk cId="2400919450" sldId="260"/>
            <ac:cxnSpMk id="27" creationId="{9DC76EBE-FB9D-4054-B5D8-19E3EAFE40B2}"/>
          </ac:cxnSpMkLst>
        </pc:cxnChg>
        <pc:cxnChg chg="add del">
          <ac:chgData name="bonyshree bose" userId="10115ef027608ec0" providerId="LiveId" clId="{AC6345AE-0B86-4433-BE19-DB0E3A7EE239}" dt="2024-08-12T21:57:07.491" v="58" actId="26606"/>
          <ac:cxnSpMkLst>
            <pc:docMk/>
            <pc:sldMk cId="2400919450" sldId="260"/>
            <ac:cxnSpMk id="28" creationId="{7DA568B4-06BE-42A6-A5B6-A0FC251DAE00}"/>
          </ac:cxnSpMkLst>
        </pc:cxnChg>
        <pc:cxnChg chg="add del">
          <ac:chgData name="bonyshree bose" userId="10115ef027608ec0" providerId="LiveId" clId="{AC6345AE-0B86-4433-BE19-DB0E3A7EE239}" dt="2024-08-12T21:57:07.491" v="58" actId="26606"/>
          <ac:cxnSpMkLst>
            <pc:docMk/>
            <pc:sldMk cId="2400919450" sldId="260"/>
            <ac:cxnSpMk id="29" creationId="{ACC85BFE-0D03-41B5-87E4-5FA667FA5588}"/>
          </ac:cxnSpMkLst>
        </pc:cxnChg>
        <pc:cxnChg chg="add del">
          <ac:chgData name="bonyshree bose" userId="10115ef027608ec0" providerId="LiveId" clId="{AC6345AE-0B86-4433-BE19-DB0E3A7EE239}" dt="2024-08-12T21:57:07.491" v="58" actId="26606"/>
          <ac:cxnSpMkLst>
            <pc:docMk/>
            <pc:sldMk cId="2400919450" sldId="260"/>
            <ac:cxnSpMk id="31" creationId="{6108BD3D-CFD0-4A15-ACF6-EBC254CD7CF1}"/>
          </ac:cxnSpMkLst>
        </pc:cxnChg>
        <pc:cxnChg chg="add del">
          <ac:chgData name="bonyshree bose" userId="10115ef027608ec0" providerId="LiveId" clId="{AC6345AE-0B86-4433-BE19-DB0E3A7EE239}" dt="2024-08-12T21:57:07.491" v="58" actId="26606"/>
          <ac:cxnSpMkLst>
            <pc:docMk/>
            <pc:sldMk cId="2400919450" sldId="260"/>
            <ac:cxnSpMk id="32" creationId="{678D438D-C105-4C7E-9451-DA9252FFFBC1}"/>
          </ac:cxnSpMkLst>
        </pc:cxnChg>
        <pc:cxnChg chg="add del">
          <ac:chgData name="bonyshree bose" userId="10115ef027608ec0" providerId="LiveId" clId="{AC6345AE-0B86-4433-BE19-DB0E3A7EE239}" dt="2024-08-12T21:57:16.110" v="60" actId="26606"/>
          <ac:cxnSpMkLst>
            <pc:docMk/>
            <pc:sldMk cId="2400919450" sldId="260"/>
            <ac:cxnSpMk id="34" creationId="{108D74AC-B125-4E11-BA53-E9E383966DF8}"/>
          </ac:cxnSpMkLst>
        </pc:cxnChg>
        <pc:cxnChg chg="add del">
          <ac:chgData name="bonyshree bose" userId="10115ef027608ec0" providerId="LiveId" clId="{AC6345AE-0B86-4433-BE19-DB0E3A7EE239}" dt="2024-08-12T21:57:16.110" v="60" actId="26606"/>
          <ac:cxnSpMkLst>
            <pc:docMk/>
            <pc:sldMk cId="2400919450" sldId="260"/>
            <ac:cxnSpMk id="35" creationId="{9DC76EBE-FB9D-4054-B5D8-19E3EAFE40B2}"/>
          </ac:cxnSpMkLst>
        </pc:cxnChg>
        <pc:cxnChg chg="add del">
          <ac:chgData name="bonyshree bose" userId="10115ef027608ec0" providerId="LiveId" clId="{AC6345AE-0B86-4433-BE19-DB0E3A7EE239}" dt="2024-08-12T21:57:16.110" v="60" actId="26606"/>
          <ac:cxnSpMkLst>
            <pc:docMk/>
            <pc:sldMk cId="2400919450" sldId="260"/>
            <ac:cxnSpMk id="36" creationId="{E48FA233-30DB-4D0A-BF51-78D03F79F247}"/>
          </ac:cxnSpMkLst>
        </pc:cxnChg>
        <pc:cxnChg chg="add del">
          <ac:chgData name="bonyshree bose" userId="10115ef027608ec0" providerId="LiveId" clId="{AC6345AE-0B86-4433-BE19-DB0E3A7EE239}" dt="2024-08-12T21:57:16.110" v="60" actId="26606"/>
          <ac:cxnSpMkLst>
            <pc:docMk/>
            <pc:sldMk cId="2400919450" sldId="260"/>
            <ac:cxnSpMk id="39" creationId="{A7EA64D0-1FC1-41D1-9312-D2316443B18B}"/>
          </ac:cxnSpMkLst>
        </pc:cxnChg>
        <pc:cxnChg chg="add del">
          <ac:chgData name="bonyshree bose" userId="10115ef027608ec0" providerId="LiveId" clId="{AC6345AE-0B86-4433-BE19-DB0E3A7EE239}" dt="2024-08-12T21:57:16.110" v="60" actId="26606"/>
          <ac:cxnSpMkLst>
            <pc:docMk/>
            <pc:sldMk cId="2400919450" sldId="260"/>
            <ac:cxnSpMk id="41" creationId="{4105C5B1-BB24-4A5C-87B3-3B75CD259422}"/>
          </ac:cxnSpMkLst>
        </pc:cxnChg>
        <pc:cxnChg chg="add del">
          <ac:chgData name="bonyshree bose" userId="10115ef027608ec0" providerId="LiveId" clId="{AC6345AE-0B86-4433-BE19-DB0E3A7EE239}" dt="2024-08-12T21:57:16.110" v="60" actId="26606"/>
          <ac:cxnSpMkLst>
            <pc:docMk/>
            <pc:sldMk cId="2400919450" sldId="260"/>
            <ac:cxnSpMk id="42" creationId="{A1698572-1C65-478A-8670-BCFB6BD7CE0F}"/>
          </ac:cxnSpMkLst>
        </pc:cxnChg>
        <pc:cxnChg chg="add del">
          <ac:chgData name="bonyshree bose" userId="10115ef027608ec0" providerId="LiveId" clId="{AC6345AE-0B86-4433-BE19-DB0E3A7EE239}" dt="2024-08-12T21:57:22.694" v="62" actId="26606"/>
          <ac:cxnSpMkLst>
            <pc:docMk/>
            <pc:sldMk cId="2400919450" sldId="260"/>
            <ac:cxnSpMk id="44" creationId="{108D74AC-B125-4E11-BA53-E9E383966DF8}"/>
          </ac:cxnSpMkLst>
        </pc:cxnChg>
        <pc:cxnChg chg="add del">
          <ac:chgData name="bonyshree bose" userId="10115ef027608ec0" providerId="LiveId" clId="{AC6345AE-0B86-4433-BE19-DB0E3A7EE239}" dt="2024-08-12T21:57:22.694" v="62" actId="26606"/>
          <ac:cxnSpMkLst>
            <pc:docMk/>
            <pc:sldMk cId="2400919450" sldId="260"/>
            <ac:cxnSpMk id="45" creationId="{9DC76EBE-FB9D-4054-B5D8-19E3EAFE40B2}"/>
          </ac:cxnSpMkLst>
        </pc:cxnChg>
        <pc:cxnChg chg="add del">
          <ac:chgData name="bonyshree bose" userId="10115ef027608ec0" providerId="LiveId" clId="{AC6345AE-0B86-4433-BE19-DB0E3A7EE239}" dt="2024-08-12T21:57:22.694" v="62" actId="26606"/>
          <ac:cxnSpMkLst>
            <pc:docMk/>
            <pc:sldMk cId="2400919450" sldId="260"/>
            <ac:cxnSpMk id="46" creationId="{7DA568B4-06BE-42A6-A5B6-A0FC251DAE00}"/>
          </ac:cxnSpMkLst>
        </pc:cxnChg>
        <pc:cxnChg chg="add del">
          <ac:chgData name="bonyshree bose" userId="10115ef027608ec0" providerId="LiveId" clId="{AC6345AE-0B86-4433-BE19-DB0E3A7EE239}" dt="2024-08-12T21:57:22.694" v="62" actId="26606"/>
          <ac:cxnSpMkLst>
            <pc:docMk/>
            <pc:sldMk cId="2400919450" sldId="260"/>
            <ac:cxnSpMk id="47" creationId="{ACC85BFE-0D03-41B5-87E4-5FA667FA5588}"/>
          </ac:cxnSpMkLst>
        </pc:cxnChg>
        <pc:cxnChg chg="add del">
          <ac:chgData name="bonyshree bose" userId="10115ef027608ec0" providerId="LiveId" clId="{AC6345AE-0B86-4433-BE19-DB0E3A7EE239}" dt="2024-08-12T21:57:22.694" v="62" actId="26606"/>
          <ac:cxnSpMkLst>
            <pc:docMk/>
            <pc:sldMk cId="2400919450" sldId="260"/>
            <ac:cxnSpMk id="49" creationId="{6108BD3D-CFD0-4A15-ACF6-EBC254CD7CF1}"/>
          </ac:cxnSpMkLst>
        </pc:cxnChg>
        <pc:cxnChg chg="add del">
          <ac:chgData name="bonyshree bose" userId="10115ef027608ec0" providerId="LiveId" clId="{AC6345AE-0B86-4433-BE19-DB0E3A7EE239}" dt="2024-08-12T21:57:22.694" v="62" actId="26606"/>
          <ac:cxnSpMkLst>
            <pc:docMk/>
            <pc:sldMk cId="2400919450" sldId="260"/>
            <ac:cxnSpMk id="50" creationId="{DB2019E5-6C31-4640-A135-6BBA7FFCF694}"/>
          </ac:cxnSpMkLst>
        </pc:cxnChg>
        <pc:cxnChg chg="add del">
          <ac:chgData name="bonyshree bose" userId="10115ef027608ec0" providerId="LiveId" clId="{AC6345AE-0B86-4433-BE19-DB0E3A7EE239}" dt="2024-08-12T21:57:25.627" v="64" actId="26606"/>
          <ac:cxnSpMkLst>
            <pc:docMk/>
            <pc:sldMk cId="2400919450" sldId="260"/>
            <ac:cxnSpMk id="52" creationId="{108D74AC-B125-4E11-BA53-E9E383966DF8}"/>
          </ac:cxnSpMkLst>
        </pc:cxnChg>
        <pc:cxnChg chg="add del">
          <ac:chgData name="bonyshree bose" userId="10115ef027608ec0" providerId="LiveId" clId="{AC6345AE-0B86-4433-BE19-DB0E3A7EE239}" dt="2024-08-12T21:57:25.627" v="64" actId="26606"/>
          <ac:cxnSpMkLst>
            <pc:docMk/>
            <pc:sldMk cId="2400919450" sldId="260"/>
            <ac:cxnSpMk id="53" creationId="{9DC76EBE-FB9D-4054-B5D8-19E3EAFE40B2}"/>
          </ac:cxnSpMkLst>
        </pc:cxnChg>
        <pc:cxnChg chg="add del">
          <ac:chgData name="bonyshree bose" userId="10115ef027608ec0" providerId="LiveId" clId="{AC6345AE-0B86-4433-BE19-DB0E3A7EE239}" dt="2024-08-12T21:57:25.627" v="64" actId="26606"/>
          <ac:cxnSpMkLst>
            <pc:docMk/>
            <pc:sldMk cId="2400919450" sldId="260"/>
            <ac:cxnSpMk id="56" creationId="{DF664BD0-7C8F-462D-91A0-5DBACDCF4AE6}"/>
          </ac:cxnSpMkLst>
        </pc:cxnChg>
        <pc:cxnChg chg="add del">
          <ac:chgData name="bonyshree bose" userId="10115ef027608ec0" providerId="LiveId" clId="{AC6345AE-0B86-4433-BE19-DB0E3A7EE239}" dt="2024-08-12T21:57:25.627" v="64" actId="26606"/>
          <ac:cxnSpMkLst>
            <pc:docMk/>
            <pc:sldMk cId="2400919450" sldId="260"/>
            <ac:cxnSpMk id="57" creationId="{4105C5B1-BB24-4A5C-87B3-3B75CD259422}"/>
          </ac:cxnSpMkLst>
        </pc:cxnChg>
        <pc:cxnChg chg="add del">
          <ac:chgData name="bonyshree bose" userId="10115ef027608ec0" providerId="LiveId" clId="{AC6345AE-0B86-4433-BE19-DB0E3A7EE239}" dt="2024-08-12T21:57:25.627" v="64" actId="26606"/>
          <ac:cxnSpMkLst>
            <pc:docMk/>
            <pc:sldMk cId="2400919450" sldId="260"/>
            <ac:cxnSpMk id="59" creationId="{E669A489-2AB4-4901-B1D5-3239CDA8DCA8}"/>
          </ac:cxnSpMkLst>
        </pc:cxnChg>
        <pc:cxnChg chg="add">
          <ac:chgData name="bonyshree bose" userId="10115ef027608ec0" providerId="LiveId" clId="{AC6345AE-0B86-4433-BE19-DB0E3A7EE239}" dt="2024-08-12T21:57:25.640" v="65" actId="26606"/>
          <ac:cxnSpMkLst>
            <pc:docMk/>
            <pc:sldMk cId="2400919450" sldId="260"/>
            <ac:cxnSpMk id="61" creationId="{108D74AC-B125-4E11-BA53-E9E383966DF8}"/>
          </ac:cxnSpMkLst>
        </pc:cxnChg>
        <pc:cxnChg chg="add">
          <ac:chgData name="bonyshree bose" userId="10115ef027608ec0" providerId="LiveId" clId="{AC6345AE-0B86-4433-BE19-DB0E3A7EE239}" dt="2024-08-12T21:57:25.640" v="65" actId="26606"/>
          <ac:cxnSpMkLst>
            <pc:docMk/>
            <pc:sldMk cId="2400919450" sldId="260"/>
            <ac:cxnSpMk id="62" creationId="{9DC76EBE-FB9D-4054-B5D8-19E3EAFE40B2}"/>
          </ac:cxnSpMkLst>
        </pc:cxnChg>
        <pc:cxnChg chg="add">
          <ac:chgData name="bonyshree bose" userId="10115ef027608ec0" providerId="LiveId" clId="{AC6345AE-0B86-4433-BE19-DB0E3A7EE239}" dt="2024-08-12T21:57:25.640" v="65" actId="26606"/>
          <ac:cxnSpMkLst>
            <pc:docMk/>
            <pc:sldMk cId="2400919450" sldId="260"/>
            <ac:cxnSpMk id="63" creationId="{E48FA233-30DB-4D0A-BF51-78D03F79F247}"/>
          </ac:cxnSpMkLst>
        </pc:cxnChg>
        <pc:cxnChg chg="add">
          <ac:chgData name="bonyshree bose" userId="10115ef027608ec0" providerId="LiveId" clId="{AC6345AE-0B86-4433-BE19-DB0E3A7EE239}" dt="2024-08-12T21:57:25.640" v="65" actId="26606"/>
          <ac:cxnSpMkLst>
            <pc:docMk/>
            <pc:sldMk cId="2400919450" sldId="260"/>
            <ac:cxnSpMk id="66" creationId="{CC7C49D1-7D30-4EB5-A80A-BE1E9B477084}"/>
          </ac:cxnSpMkLst>
        </pc:cxnChg>
        <pc:cxnChg chg="add">
          <ac:chgData name="bonyshree bose" userId="10115ef027608ec0" providerId="LiveId" clId="{AC6345AE-0B86-4433-BE19-DB0E3A7EE239}" dt="2024-08-12T21:57:25.640" v="65" actId="26606"/>
          <ac:cxnSpMkLst>
            <pc:docMk/>
            <pc:sldMk cId="2400919450" sldId="260"/>
            <ac:cxnSpMk id="67" creationId="{4105C5B1-BB24-4A5C-87B3-3B75CD259422}"/>
          </ac:cxnSpMkLst>
        </pc:cxnChg>
        <pc:cxnChg chg="add">
          <ac:chgData name="bonyshree bose" userId="10115ef027608ec0" providerId="LiveId" clId="{AC6345AE-0B86-4433-BE19-DB0E3A7EE239}" dt="2024-08-12T21:57:25.640" v="65" actId="26606"/>
          <ac:cxnSpMkLst>
            <pc:docMk/>
            <pc:sldMk cId="2400919450" sldId="260"/>
            <ac:cxnSpMk id="69" creationId="{4C9A9BAE-34E3-4B7D-BC11-8513657636D2}"/>
          </ac:cxnSpMkLst>
        </pc:cxnChg>
      </pc:sldChg>
      <pc:sldChg chg="addSp delSp modSp new mod setBg">
        <pc:chgData name="bonyshree bose" userId="10115ef027608ec0" providerId="LiveId" clId="{AC6345AE-0B86-4433-BE19-DB0E3A7EE239}" dt="2024-08-12T21:58:59.835" v="90" actId="26606"/>
        <pc:sldMkLst>
          <pc:docMk/>
          <pc:sldMk cId="77071109" sldId="261"/>
        </pc:sldMkLst>
        <pc:spChg chg="del mod">
          <ac:chgData name="bonyshree bose" userId="10115ef027608ec0" providerId="LiveId" clId="{AC6345AE-0B86-4433-BE19-DB0E3A7EE239}" dt="2024-08-12T21:58:26.666" v="77" actId="478"/>
          <ac:spMkLst>
            <pc:docMk/>
            <pc:sldMk cId="77071109" sldId="261"/>
            <ac:spMk id="2" creationId="{1F46F62A-DD75-DF55-1869-7764B1B83DC0}"/>
          </ac:spMkLst>
        </pc:spChg>
        <pc:spChg chg="del">
          <ac:chgData name="bonyshree bose" userId="10115ef027608ec0" providerId="LiveId" clId="{AC6345AE-0B86-4433-BE19-DB0E3A7EE239}" dt="2024-08-12T21:58:14.839" v="73" actId="931"/>
          <ac:spMkLst>
            <pc:docMk/>
            <pc:sldMk cId="77071109" sldId="261"/>
            <ac:spMk id="3" creationId="{D794CC7E-3E61-EC4A-558C-35336EF8F227}"/>
          </ac:spMkLst>
        </pc:spChg>
        <pc:spChg chg="del mod">
          <ac:chgData name="bonyshree bose" userId="10115ef027608ec0" providerId="LiveId" clId="{AC6345AE-0B86-4433-BE19-DB0E3A7EE239}" dt="2024-08-12T21:58:30.425" v="78" actId="478"/>
          <ac:spMkLst>
            <pc:docMk/>
            <pc:sldMk cId="77071109" sldId="261"/>
            <ac:spMk id="4" creationId="{B3ABFE03-208F-5C07-CBA5-FA23A48C0BF8}"/>
          </ac:spMkLst>
        </pc:spChg>
        <pc:spChg chg="add del">
          <ac:chgData name="bonyshree bose" userId="10115ef027608ec0" providerId="LiveId" clId="{AC6345AE-0B86-4433-BE19-DB0E3A7EE239}" dt="2024-08-12T21:58:59.835" v="90" actId="26606"/>
          <ac:spMkLst>
            <pc:docMk/>
            <pc:sldMk cId="77071109" sldId="261"/>
            <ac:spMk id="17" creationId="{92B0CFF1-78D7-4A83-A95E-71F9E3831622}"/>
          </ac:spMkLst>
        </pc:spChg>
        <pc:spChg chg="add del">
          <ac:chgData name="bonyshree bose" userId="10115ef027608ec0" providerId="LiveId" clId="{AC6345AE-0B86-4433-BE19-DB0E3A7EE239}" dt="2024-08-12T21:58:42.787" v="82" actId="26606"/>
          <ac:spMkLst>
            <pc:docMk/>
            <pc:sldMk cId="77071109" sldId="261"/>
            <ac:spMk id="36" creationId="{92B0CFF1-78D7-4A83-A95E-71F9E3831622}"/>
          </ac:spMkLst>
        </pc:spChg>
        <pc:spChg chg="add del">
          <ac:chgData name="bonyshree bose" userId="10115ef027608ec0" providerId="LiveId" clId="{AC6345AE-0B86-4433-BE19-DB0E3A7EE239}" dt="2024-08-12T21:58:44.565" v="84" actId="26606"/>
          <ac:spMkLst>
            <pc:docMk/>
            <pc:sldMk cId="77071109" sldId="261"/>
            <ac:spMk id="48" creationId="{92B0CFF1-78D7-4A83-A95E-71F9E3831622}"/>
          </ac:spMkLst>
        </pc:spChg>
        <pc:spChg chg="add del">
          <ac:chgData name="bonyshree bose" userId="10115ef027608ec0" providerId="LiveId" clId="{AC6345AE-0B86-4433-BE19-DB0E3A7EE239}" dt="2024-08-12T21:58:44.565" v="84" actId="26606"/>
          <ac:spMkLst>
            <pc:docMk/>
            <pc:sldMk cId="77071109" sldId="261"/>
            <ac:spMk id="49" creationId="{86C910EB-BFA3-4C5F-AECA-B06DE3A6D64F}"/>
          </ac:spMkLst>
        </pc:spChg>
        <pc:spChg chg="add del">
          <ac:chgData name="bonyshree bose" userId="10115ef027608ec0" providerId="LiveId" clId="{AC6345AE-0B86-4433-BE19-DB0E3A7EE239}" dt="2024-08-12T21:58:46.574" v="86" actId="26606"/>
          <ac:spMkLst>
            <pc:docMk/>
            <pc:sldMk cId="77071109" sldId="261"/>
            <ac:spMk id="57" creationId="{92B0CFF1-78D7-4A83-A95E-71F9E3831622}"/>
          </ac:spMkLst>
        </pc:spChg>
        <pc:spChg chg="add del">
          <ac:chgData name="bonyshree bose" userId="10115ef027608ec0" providerId="LiveId" clId="{AC6345AE-0B86-4433-BE19-DB0E3A7EE239}" dt="2024-08-12T21:58:47.513" v="88" actId="26606"/>
          <ac:spMkLst>
            <pc:docMk/>
            <pc:sldMk cId="77071109" sldId="261"/>
            <ac:spMk id="65" creationId="{92B0CFF1-78D7-4A83-A95E-71F9E3831622}"/>
          </ac:spMkLst>
        </pc:spChg>
        <pc:spChg chg="add del">
          <ac:chgData name="bonyshree bose" userId="10115ef027608ec0" providerId="LiveId" clId="{AC6345AE-0B86-4433-BE19-DB0E3A7EE239}" dt="2024-08-12T21:58:59.835" v="90" actId="26606"/>
          <ac:spMkLst>
            <pc:docMk/>
            <pc:sldMk cId="77071109" sldId="261"/>
            <ac:spMk id="72" creationId="{92B0CFF1-78D7-4A83-A95E-71F9E3831622}"/>
          </ac:spMkLst>
        </pc:spChg>
        <pc:picChg chg="add mod">
          <ac:chgData name="bonyshree bose" userId="10115ef027608ec0" providerId="LiveId" clId="{AC6345AE-0B86-4433-BE19-DB0E3A7EE239}" dt="2024-08-12T21:58:59.835" v="90" actId="26606"/>
          <ac:picMkLst>
            <pc:docMk/>
            <pc:sldMk cId="77071109" sldId="261"/>
            <ac:picMk id="6" creationId="{A7CE5B0D-B28F-E23D-3718-081FA71693B5}"/>
          </ac:picMkLst>
        </pc:picChg>
        <pc:cxnChg chg="add del">
          <ac:chgData name="bonyshree bose" userId="10115ef027608ec0" providerId="LiveId" clId="{AC6345AE-0B86-4433-BE19-DB0E3A7EE239}" dt="2024-08-12T21:58:59.835" v="90" actId="26606"/>
          <ac:cxnSpMkLst>
            <pc:docMk/>
            <pc:sldMk cId="77071109" sldId="261"/>
            <ac:cxnSpMk id="11" creationId="{108D74AC-B125-4E11-BA53-E9E383966DF8}"/>
          </ac:cxnSpMkLst>
        </pc:cxnChg>
        <pc:cxnChg chg="add del">
          <ac:chgData name="bonyshree bose" userId="10115ef027608ec0" providerId="LiveId" clId="{AC6345AE-0B86-4433-BE19-DB0E3A7EE239}" dt="2024-08-12T21:58:59.835" v="90" actId="26606"/>
          <ac:cxnSpMkLst>
            <pc:docMk/>
            <pc:sldMk cId="77071109" sldId="261"/>
            <ac:cxnSpMk id="13" creationId="{9DC76EBE-FB9D-4054-B5D8-19E3EAFE40B2}"/>
          </ac:cxnSpMkLst>
        </pc:cxnChg>
        <pc:cxnChg chg="add del">
          <ac:chgData name="bonyshree bose" userId="10115ef027608ec0" providerId="LiveId" clId="{AC6345AE-0B86-4433-BE19-DB0E3A7EE239}" dt="2024-08-12T21:58:59.835" v="90" actId="26606"/>
          <ac:cxnSpMkLst>
            <pc:docMk/>
            <pc:sldMk cId="77071109" sldId="261"/>
            <ac:cxnSpMk id="15" creationId="{E48FA233-30DB-4D0A-BF51-78D03F79F247}"/>
          </ac:cxnSpMkLst>
        </pc:cxnChg>
        <pc:cxnChg chg="add del">
          <ac:chgData name="bonyshree bose" userId="10115ef027608ec0" providerId="LiveId" clId="{AC6345AE-0B86-4433-BE19-DB0E3A7EE239}" dt="2024-08-12T21:58:59.835" v="90" actId="26606"/>
          <ac:cxnSpMkLst>
            <pc:docMk/>
            <pc:sldMk cId="77071109" sldId="261"/>
            <ac:cxnSpMk id="19" creationId="{CC7C49D1-7D30-4EB5-A80A-BE1E9B477084}"/>
          </ac:cxnSpMkLst>
        </pc:cxnChg>
        <pc:cxnChg chg="add del">
          <ac:chgData name="bonyshree bose" userId="10115ef027608ec0" providerId="LiveId" clId="{AC6345AE-0B86-4433-BE19-DB0E3A7EE239}" dt="2024-08-12T21:58:59.835" v="90" actId="26606"/>
          <ac:cxnSpMkLst>
            <pc:docMk/>
            <pc:sldMk cId="77071109" sldId="261"/>
            <ac:cxnSpMk id="21" creationId="{4105C5B1-BB24-4A5C-87B3-3B75CD259422}"/>
          </ac:cxnSpMkLst>
        </pc:cxnChg>
        <pc:cxnChg chg="add del">
          <ac:chgData name="bonyshree bose" userId="10115ef027608ec0" providerId="LiveId" clId="{AC6345AE-0B86-4433-BE19-DB0E3A7EE239}" dt="2024-08-12T21:58:59.835" v="90" actId="26606"/>
          <ac:cxnSpMkLst>
            <pc:docMk/>
            <pc:sldMk cId="77071109" sldId="261"/>
            <ac:cxnSpMk id="23" creationId="{4C9A9BAE-34E3-4B7D-BC11-8513657636D2}"/>
          </ac:cxnSpMkLst>
        </pc:cxnChg>
        <pc:cxnChg chg="add del">
          <ac:chgData name="bonyshree bose" userId="10115ef027608ec0" providerId="LiveId" clId="{AC6345AE-0B86-4433-BE19-DB0E3A7EE239}" dt="2024-08-12T21:58:42.787" v="82" actId="26606"/>
          <ac:cxnSpMkLst>
            <pc:docMk/>
            <pc:sldMk cId="77071109" sldId="261"/>
            <ac:cxnSpMk id="28" creationId="{108D74AC-B125-4E11-BA53-E9E383966DF8}"/>
          </ac:cxnSpMkLst>
        </pc:cxnChg>
        <pc:cxnChg chg="add del">
          <ac:chgData name="bonyshree bose" userId="10115ef027608ec0" providerId="LiveId" clId="{AC6345AE-0B86-4433-BE19-DB0E3A7EE239}" dt="2024-08-12T21:58:42.787" v="82" actId="26606"/>
          <ac:cxnSpMkLst>
            <pc:docMk/>
            <pc:sldMk cId="77071109" sldId="261"/>
            <ac:cxnSpMk id="30" creationId="{9DC76EBE-FB9D-4054-B5D8-19E3EAFE40B2}"/>
          </ac:cxnSpMkLst>
        </pc:cxnChg>
        <pc:cxnChg chg="add del">
          <ac:chgData name="bonyshree bose" userId="10115ef027608ec0" providerId="LiveId" clId="{AC6345AE-0B86-4433-BE19-DB0E3A7EE239}" dt="2024-08-12T21:58:42.787" v="82" actId="26606"/>
          <ac:cxnSpMkLst>
            <pc:docMk/>
            <pc:sldMk cId="77071109" sldId="261"/>
            <ac:cxnSpMk id="32" creationId="{7DA568B4-06BE-42A6-A5B6-A0FC251DAE00}"/>
          </ac:cxnSpMkLst>
        </pc:cxnChg>
        <pc:cxnChg chg="add del">
          <ac:chgData name="bonyshree bose" userId="10115ef027608ec0" providerId="LiveId" clId="{AC6345AE-0B86-4433-BE19-DB0E3A7EE239}" dt="2024-08-12T21:58:42.787" v="82" actId="26606"/>
          <ac:cxnSpMkLst>
            <pc:docMk/>
            <pc:sldMk cId="77071109" sldId="261"/>
            <ac:cxnSpMk id="34" creationId="{ACC85BFE-0D03-41B5-87E4-5FA667FA5588}"/>
          </ac:cxnSpMkLst>
        </pc:cxnChg>
        <pc:cxnChg chg="add del">
          <ac:chgData name="bonyshree bose" userId="10115ef027608ec0" providerId="LiveId" clId="{AC6345AE-0B86-4433-BE19-DB0E3A7EE239}" dt="2024-08-12T21:58:42.787" v="82" actId="26606"/>
          <ac:cxnSpMkLst>
            <pc:docMk/>
            <pc:sldMk cId="77071109" sldId="261"/>
            <ac:cxnSpMk id="38" creationId="{6108BD3D-CFD0-4A15-ACF6-EBC254CD7CF1}"/>
          </ac:cxnSpMkLst>
        </pc:cxnChg>
        <pc:cxnChg chg="add del">
          <ac:chgData name="bonyshree bose" userId="10115ef027608ec0" providerId="LiveId" clId="{AC6345AE-0B86-4433-BE19-DB0E3A7EE239}" dt="2024-08-12T21:58:42.787" v="82" actId="26606"/>
          <ac:cxnSpMkLst>
            <pc:docMk/>
            <pc:sldMk cId="77071109" sldId="261"/>
            <ac:cxnSpMk id="40" creationId="{678D438D-C105-4C7E-9451-DA9252FFFBC1}"/>
          </ac:cxnSpMkLst>
        </pc:cxnChg>
        <pc:cxnChg chg="add del">
          <ac:chgData name="bonyshree bose" userId="10115ef027608ec0" providerId="LiveId" clId="{AC6345AE-0B86-4433-BE19-DB0E3A7EE239}" dt="2024-08-12T21:58:42.787" v="82" actId="26606"/>
          <ac:cxnSpMkLst>
            <pc:docMk/>
            <pc:sldMk cId="77071109" sldId="261"/>
            <ac:cxnSpMk id="42" creationId="{DB2019E5-6C31-4640-A135-6BBA7FFCF694}"/>
          </ac:cxnSpMkLst>
        </pc:cxnChg>
        <pc:cxnChg chg="add del">
          <ac:chgData name="bonyshree bose" userId="10115ef027608ec0" providerId="LiveId" clId="{AC6345AE-0B86-4433-BE19-DB0E3A7EE239}" dt="2024-08-12T21:58:44.565" v="84" actId="26606"/>
          <ac:cxnSpMkLst>
            <pc:docMk/>
            <pc:sldMk cId="77071109" sldId="261"/>
            <ac:cxnSpMk id="44" creationId="{108D74AC-B125-4E11-BA53-E9E383966DF8}"/>
          </ac:cxnSpMkLst>
        </pc:cxnChg>
        <pc:cxnChg chg="add del">
          <ac:chgData name="bonyshree bose" userId="10115ef027608ec0" providerId="LiveId" clId="{AC6345AE-0B86-4433-BE19-DB0E3A7EE239}" dt="2024-08-12T21:58:44.565" v="84" actId="26606"/>
          <ac:cxnSpMkLst>
            <pc:docMk/>
            <pc:sldMk cId="77071109" sldId="261"/>
            <ac:cxnSpMk id="45" creationId="{9DC76EBE-FB9D-4054-B5D8-19E3EAFE40B2}"/>
          </ac:cxnSpMkLst>
        </pc:cxnChg>
        <pc:cxnChg chg="add del">
          <ac:chgData name="bonyshree bose" userId="10115ef027608ec0" providerId="LiveId" clId="{AC6345AE-0B86-4433-BE19-DB0E3A7EE239}" dt="2024-08-12T21:58:44.565" v="84" actId="26606"/>
          <ac:cxnSpMkLst>
            <pc:docMk/>
            <pc:sldMk cId="77071109" sldId="261"/>
            <ac:cxnSpMk id="46" creationId="{7DA568B4-06BE-42A6-A5B6-A0FC251DAE00}"/>
          </ac:cxnSpMkLst>
        </pc:cxnChg>
        <pc:cxnChg chg="add del">
          <ac:chgData name="bonyshree bose" userId="10115ef027608ec0" providerId="LiveId" clId="{AC6345AE-0B86-4433-BE19-DB0E3A7EE239}" dt="2024-08-12T21:58:44.565" v="84" actId="26606"/>
          <ac:cxnSpMkLst>
            <pc:docMk/>
            <pc:sldMk cId="77071109" sldId="261"/>
            <ac:cxnSpMk id="47" creationId="{ACC85BFE-0D03-41B5-87E4-5FA667FA5588}"/>
          </ac:cxnSpMkLst>
        </pc:cxnChg>
        <pc:cxnChg chg="add del">
          <ac:chgData name="bonyshree bose" userId="10115ef027608ec0" providerId="LiveId" clId="{AC6345AE-0B86-4433-BE19-DB0E3A7EE239}" dt="2024-08-12T21:58:44.565" v="84" actId="26606"/>
          <ac:cxnSpMkLst>
            <pc:docMk/>
            <pc:sldMk cId="77071109" sldId="261"/>
            <ac:cxnSpMk id="50" creationId="{6108BD3D-CFD0-4A15-ACF6-EBC254CD7CF1}"/>
          </ac:cxnSpMkLst>
        </pc:cxnChg>
        <pc:cxnChg chg="add del">
          <ac:chgData name="bonyshree bose" userId="10115ef027608ec0" providerId="LiveId" clId="{AC6345AE-0B86-4433-BE19-DB0E3A7EE239}" dt="2024-08-12T21:58:44.565" v="84" actId="26606"/>
          <ac:cxnSpMkLst>
            <pc:docMk/>
            <pc:sldMk cId="77071109" sldId="261"/>
            <ac:cxnSpMk id="51" creationId="{DB2019E5-6C31-4640-A135-6BBA7FFCF694}"/>
          </ac:cxnSpMkLst>
        </pc:cxnChg>
        <pc:cxnChg chg="add del">
          <ac:chgData name="bonyshree bose" userId="10115ef027608ec0" providerId="LiveId" clId="{AC6345AE-0B86-4433-BE19-DB0E3A7EE239}" dt="2024-08-12T21:58:46.574" v="86" actId="26606"/>
          <ac:cxnSpMkLst>
            <pc:docMk/>
            <pc:sldMk cId="77071109" sldId="261"/>
            <ac:cxnSpMk id="53" creationId="{108D74AC-B125-4E11-BA53-E9E383966DF8}"/>
          </ac:cxnSpMkLst>
        </pc:cxnChg>
        <pc:cxnChg chg="add del">
          <ac:chgData name="bonyshree bose" userId="10115ef027608ec0" providerId="LiveId" clId="{AC6345AE-0B86-4433-BE19-DB0E3A7EE239}" dt="2024-08-12T21:58:46.574" v="86" actId="26606"/>
          <ac:cxnSpMkLst>
            <pc:docMk/>
            <pc:sldMk cId="77071109" sldId="261"/>
            <ac:cxnSpMk id="54" creationId="{9DC76EBE-FB9D-4054-B5D8-19E3EAFE40B2}"/>
          </ac:cxnSpMkLst>
        </pc:cxnChg>
        <pc:cxnChg chg="add del">
          <ac:chgData name="bonyshree bose" userId="10115ef027608ec0" providerId="LiveId" clId="{AC6345AE-0B86-4433-BE19-DB0E3A7EE239}" dt="2024-08-12T21:58:46.574" v="86" actId="26606"/>
          <ac:cxnSpMkLst>
            <pc:docMk/>
            <pc:sldMk cId="77071109" sldId="261"/>
            <ac:cxnSpMk id="55" creationId="{7DA568B4-06BE-42A6-A5B6-A0FC251DAE00}"/>
          </ac:cxnSpMkLst>
        </pc:cxnChg>
        <pc:cxnChg chg="add del">
          <ac:chgData name="bonyshree bose" userId="10115ef027608ec0" providerId="LiveId" clId="{AC6345AE-0B86-4433-BE19-DB0E3A7EE239}" dt="2024-08-12T21:58:46.574" v="86" actId="26606"/>
          <ac:cxnSpMkLst>
            <pc:docMk/>
            <pc:sldMk cId="77071109" sldId="261"/>
            <ac:cxnSpMk id="56" creationId="{ACC85BFE-0D03-41B5-87E4-5FA667FA5588}"/>
          </ac:cxnSpMkLst>
        </pc:cxnChg>
        <pc:cxnChg chg="add del">
          <ac:chgData name="bonyshree bose" userId="10115ef027608ec0" providerId="LiveId" clId="{AC6345AE-0B86-4433-BE19-DB0E3A7EE239}" dt="2024-08-12T21:58:46.574" v="86" actId="26606"/>
          <ac:cxnSpMkLst>
            <pc:docMk/>
            <pc:sldMk cId="77071109" sldId="261"/>
            <ac:cxnSpMk id="58" creationId="{6108BD3D-CFD0-4A15-ACF6-EBC254CD7CF1}"/>
          </ac:cxnSpMkLst>
        </pc:cxnChg>
        <pc:cxnChg chg="add del">
          <ac:chgData name="bonyshree bose" userId="10115ef027608ec0" providerId="LiveId" clId="{AC6345AE-0B86-4433-BE19-DB0E3A7EE239}" dt="2024-08-12T21:58:46.574" v="86" actId="26606"/>
          <ac:cxnSpMkLst>
            <pc:docMk/>
            <pc:sldMk cId="77071109" sldId="261"/>
            <ac:cxnSpMk id="59" creationId="{DB2019E5-6C31-4640-A135-6BBA7FFCF694}"/>
          </ac:cxnSpMkLst>
        </pc:cxnChg>
        <pc:cxnChg chg="add del">
          <ac:chgData name="bonyshree bose" userId="10115ef027608ec0" providerId="LiveId" clId="{AC6345AE-0B86-4433-BE19-DB0E3A7EE239}" dt="2024-08-12T21:58:47.513" v="88" actId="26606"/>
          <ac:cxnSpMkLst>
            <pc:docMk/>
            <pc:sldMk cId="77071109" sldId="261"/>
            <ac:cxnSpMk id="61" creationId="{108D74AC-B125-4E11-BA53-E9E383966DF8}"/>
          </ac:cxnSpMkLst>
        </pc:cxnChg>
        <pc:cxnChg chg="add del">
          <ac:chgData name="bonyshree bose" userId="10115ef027608ec0" providerId="LiveId" clId="{AC6345AE-0B86-4433-BE19-DB0E3A7EE239}" dt="2024-08-12T21:58:47.513" v="88" actId="26606"/>
          <ac:cxnSpMkLst>
            <pc:docMk/>
            <pc:sldMk cId="77071109" sldId="261"/>
            <ac:cxnSpMk id="62" creationId="{9DC76EBE-FB9D-4054-B5D8-19E3EAFE40B2}"/>
          </ac:cxnSpMkLst>
        </pc:cxnChg>
        <pc:cxnChg chg="add del">
          <ac:chgData name="bonyshree bose" userId="10115ef027608ec0" providerId="LiveId" clId="{AC6345AE-0B86-4433-BE19-DB0E3A7EE239}" dt="2024-08-12T21:58:47.513" v="88" actId="26606"/>
          <ac:cxnSpMkLst>
            <pc:docMk/>
            <pc:sldMk cId="77071109" sldId="261"/>
            <ac:cxnSpMk id="63" creationId="{7DA568B4-06BE-42A6-A5B6-A0FC251DAE00}"/>
          </ac:cxnSpMkLst>
        </pc:cxnChg>
        <pc:cxnChg chg="add del">
          <ac:chgData name="bonyshree bose" userId="10115ef027608ec0" providerId="LiveId" clId="{AC6345AE-0B86-4433-BE19-DB0E3A7EE239}" dt="2024-08-12T21:58:47.513" v="88" actId="26606"/>
          <ac:cxnSpMkLst>
            <pc:docMk/>
            <pc:sldMk cId="77071109" sldId="261"/>
            <ac:cxnSpMk id="64" creationId="{ACC85BFE-0D03-41B5-87E4-5FA667FA5588}"/>
          </ac:cxnSpMkLst>
        </pc:cxnChg>
        <pc:cxnChg chg="add del">
          <ac:chgData name="bonyshree bose" userId="10115ef027608ec0" providerId="LiveId" clId="{AC6345AE-0B86-4433-BE19-DB0E3A7EE239}" dt="2024-08-12T21:58:47.513" v="88" actId="26606"/>
          <ac:cxnSpMkLst>
            <pc:docMk/>
            <pc:sldMk cId="77071109" sldId="261"/>
            <ac:cxnSpMk id="66" creationId="{6108BD3D-CFD0-4A15-ACF6-EBC254CD7CF1}"/>
          </ac:cxnSpMkLst>
        </pc:cxnChg>
        <pc:cxnChg chg="add del">
          <ac:chgData name="bonyshree bose" userId="10115ef027608ec0" providerId="LiveId" clId="{AC6345AE-0B86-4433-BE19-DB0E3A7EE239}" dt="2024-08-12T21:58:59.835" v="90" actId="26606"/>
          <ac:cxnSpMkLst>
            <pc:docMk/>
            <pc:sldMk cId="77071109" sldId="261"/>
            <ac:cxnSpMk id="68" creationId="{108D74AC-B125-4E11-BA53-E9E383966DF8}"/>
          </ac:cxnSpMkLst>
        </pc:cxnChg>
        <pc:cxnChg chg="add del">
          <ac:chgData name="bonyshree bose" userId="10115ef027608ec0" providerId="LiveId" clId="{AC6345AE-0B86-4433-BE19-DB0E3A7EE239}" dt="2024-08-12T21:58:59.835" v="90" actId="26606"/>
          <ac:cxnSpMkLst>
            <pc:docMk/>
            <pc:sldMk cId="77071109" sldId="261"/>
            <ac:cxnSpMk id="69" creationId="{9DC76EBE-FB9D-4054-B5D8-19E3EAFE40B2}"/>
          </ac:cxnSpMkLst>
        </pc:cxnChg>
        <pc:cxnChg chg="add del">
          <ac:chgData name="bonyshree bose" userId="10115ef027608ec0" providerId="LiveId" clId="{AC6345AE-0B86-4433-BE19-DB0E3A7EE239}" dt="2024-08-12T21:58:59.835" v="90" actId="26606"/>
          <ac:cxnSpMkLst>
            <pc:docMk/>
            <pc:sldMk cId="77071109" sldId="261"/>
            <ac:cxnSpMk id="70" creationId="{7DA568B4-06BE-42A6-A5B6-A0FC251DAE00}"/>
          </ac:cxnSpMkLst>
        </pc:cxnChg>
        <pc:cxnChg chg="add del">
          <ac:chgData name="bonyshree bose" userId="10115ef027608ec0" providerId="LiveId" clId="{AC6345AE-0B86-4433-BE19-DB0E3A7EE239}" dt="2024-08-12T21:58:59.835" v="90" actId="26606"/>
          <ac:cxnSpMkLst>
            <pc:docMk/>
            <pc:sldMk cId="77071109" sldId="261"/>
            <ac:cxnSpMk id="71" creationId="{ACC85BFE-0D03-41B5-87E4-5FA667FA5588}"/>
          </ac:cxnSpMkLst>
        </pc:cxnChg>
        <pc:cxnChg chg="add del">
          <ac:chgData name="bonyshree bose" userId="10115ef027608ec0" providerId="LiveId" clId="{AC6345AE-0B86-4433-BE19-DB0E3A7EE239}" dt="2024-08-12T21:58:59.835" v="90" actId="26606"/>
          <ac:cxnSpMkLst>
            <pc:docMk/>
            <pc:sldMk cId="77071109" sldId="261"/>
            <ac:cxnSpMk id="73" creationId="{6108BD3D-CFD0-4A15-ACF6-EBC254CD7CF1}"/>
          </ac:cxnSpMkLst>
        </pc:cxnChg>
        <pc:cxnChg chg="add del">
          <ac:chgData name="bonyshree bose" userId="10115ef027608ec0" providerId="LiveId" clId="{AC6345AE-0B86-4433-BE19-DB0E3A7EE239}" dt="2024-08-12T21:58:59.835" v="90" actId="26606"/>
          <ac:cxnSpMkLst>
            <pc:docMk/>
            <pc:sldMk cId="77071109" sldId="261"/>
            <ac:cxnSpMk id="74" creationId="{678D438D-C105-4C7E-9451-DA9252FFFBC1}"/>
          </ac:cxnSpMkLst>
        </pc:cxnChg>
        <pc:cxnChg chg="add del">
          <ac:chgData name="bonyshree bose" userId="10115ef027608ec0" providerId="LiveId" clId="{AC6345AE-0B86-4433-BE19-DB0E3A7EE239}" dt="2024-08-12T21:58:59.835" v="90" actId="26606"/>
          <ac:cxnSpMkLst>
            <pc:docMk/>
            <pc:sldMk cId="77071109" sldId="261"/>
            <ac:cxnSpMk id="75" creationId="{DB2019E5-6C31-4640-A135-6BBA7FFCF694}"/>
          </ac:cxnSpMkLst>
        </pc:cxnChg>
      </pc:sldChg>
      <pc:sldChg chg="addSp delSp modSp new mod setBg">
        <pc:chgData name="bonyshree bose" userId="10115ef027608ec0" providerId="LiveId" clId="{AC6345AE-0B86-4433-BE19-DB0E3A7EE239}" dt="2024-08-12T22:11:23.567" v="118" actId="1076"/>
        <pc:sldMkLst>
          <pc:docMk/>
          <pc:sldMk cId="3013140680" sldId="262"/>
        </pc:sldMkLst>
        <pc:spChg chg="mod">
          <ac:chgData name="bonyshree bose" userId="10115ef027608ec0" providerId="LiveId" clId="{AC6345AE-0B86-4433-BE19-DB0E3A7EE239}" dt="2024-08-12T22:01:00.291" v="111" actId="27636"/>
          <ac:spMkLst>
            <pc:docMk/>
            <pc:sldMk cId="3013140680" sldId="262"/>
            <ac:spMk id="2" creationId="{3ADAE9AE-3C89-5591-96F5-7F0102804ED9}"/>
          </ac:spMkLst>
        </pc:spChg>
        <pc:spChg chg="del">
          <ac:chgData name="bonyshree bose" userId="10115ef027608ec0" providerId="LiveId" clId="{AC6345AE-0B86-4433-BE19-DB0E3A7EE239}" dt="2024-08-12T21:59:25.754" v="92" actId="931"/>
          <ac:spMkLst>
            <pc:docMk/>
            <pc:sldMk cId="3013140680" sldId="262"/>
            <ac:spMk id="3" creationId="{BD1AF93C-B862-FF94-6797-DAC4CF2EE621}"/>
          </ac:spMkLst>
        </pc:spChg>
        <pc:spChg chg="mod">
          <ac:chgData name="bonyshree bose" userId="10115ef027608ec0" providerId="LiveId" clId="{AC6345AE-0B86-4433-BE19-DB0E3A7EE239}" dt="2024-08-12T22:01:38.586" v="112"/>
          <ac:spMkLst>
            <pc:docMk/>
            <pc:sldMk cId="3013140680" sldId="262"/>
            <ac:spMk id="4" creationId="{55F6FC43-1674-D6DF-8421-C1A234BAF0E5}"/>
          </ac:spMkLst>
        </pc:spChg>
        <pc:spChg chg="add del">
          <ac:chgData name="bonyshree bose" userId="10115ef027608ec0" providerId="LiveId" clId="{AC6345AE-0B86-4433-BE19-DB0E3A7EE239}" dt="2024-08-12T21:59:38.663" v="96" actId="26606"/>
          <ac:spMkLst>
            <pc:docMk/>
            <pc:sldMk cId="3013140680" sldId="262"/>
            <ac:spMk id="19" creationId="{35F60170-91B4-45F0-B88B-9C07AEC4642C}"/>
          </ac:spMkLst>
        </pc:spChg>
        <pc:spChg chg="add del">
          <ac:chgData name="bonyshree bose" userId="10115ef027608ec0" providerId="LiveId" clId="{AC6345AE-0B86-4433-BE19-DB0E3A7EE239}" dt="2024-08-12T21:59:57.095" v="103" actId="26606"/>
          <ac:spMkLst>
            <pc:docMk/>
            <pc:sldMk cId="3013140680" sldId="262"/>
            <ac:spMk id="28" creationId="{92B0CFF1-78D7-4A83-A95E-71F9E3831622}"/>
          </ac:spMkLst>
        </pc:spChg>
        <pc:spChg chg="add del">
          <ac:chgData name="bonyshree bose" userId="10115ef027608ec0" providerId="LiveId" clId="{AC6345AE-0B86-4433-BE19-DB0E3A7EE239}" dt="2024-08-12T21:59:53.596" v="100" actId="26606"/>
          <ac:spMkLst>
            <pc:docMk/>
            <pc:sldMk cId="3013140680" sldId="262"/>
            <ac:spMk id="41" creationId="{92B0CFF1-78D7-4A83-A95E-71F9E3831622}"/>
          </ac:spMkLst>
        </pc:spChg>
        <pc:spChg chg="add del">
          <ac:chgData name="bonyshree bose" userId="10115ef027608ec0" providerId="LiveId" clId="{AC6345AE-0B86-4433-BE19-DB0E3A7EE239}" dt="2024-08-12T21:59:57.077" v="102" actId="26606"/>
          <ac:spMkLst>
            <pc:docMk/>
            <pc:sldMk cId="3013140680" sldId="262"/>
            <ac:spMk id="49" creationId="{92B0CFF1-78D7-4A83-A95E-71F9E3831622}"/>
          </ac:spMkLst>
        </pc:spChg>
        <pc:spChg chg="add">
          <ac:chgData name="bonyshree bose" userId="10115ef027608ec0" providerId="LiveId" clId="{AC6345AE-0B86-4433-BE19-DB0E3A7EE239}" dt="2024-08-12T21:59:57.095" v="103" actId="26606"/>
          <ac:spMkLst>
            <pc:docMk/>
            <pc:sldMk cId="3013140680" sldId="262"/>
            <ac:spMk id="55" creationId="{92B0CFF1-78D7-4A83-A95E-71F9E3831622}"/>
          </ac:spMkLst>
        </pc:spChg>
        <pc:spChg chg="add">
          <ac:chgData name="bonyshree bose" userId="10115ef027608ec0" providerId="LiveId" clId="{AC6345AE-0B86-4433-BE19-DB0E3A7EE239}" dt="2024-08-12T21:59:57.095" v="103" actId="26606"/>
          <ac:spMkLst>
            <pc:docMk/>
            <pc:sldMk cId="3013140680" sldId="262"/>
            <ac:spMk id="56" creationId="{92DF668E-65D6-46B1-B517-9AC406EE0F41}"/>
          </ac:spMkLst>
        </pc:spChg>
        <pc:graphicFrameChg chg="add del mod">
          <ac:chgData name="bonyshree bose" userId="10115ef027608ec0" providerId="LiveId" clId="{AC6345AE-0B86-4433-BE19-DB0E3A7EE239}" dt="2024-08-12T22:10:38.326" v="116" actId="478"/>
          <ac:graphicFrameMkLst>
            <pc:docMk/>
            <pc:sldMk cId="3013140680" sldId="262"/>
            <ac:graphicFrameMk id="7" creationId="{704FAF86-660C-82CB-7491-3207F9839F4F}"/>
          </ac:graphicFrameMkLst>
        </pc:graphicFrameChg>
        <pc:graphicFrameChg chg="add mod">
          <ac:chgData name="bonyshree bose" userId="10115ef027608ec0" providerId="LiveId" clId="{AC6345AE-0B86-4433-BE19-DB0E3A7EE239}" dt="2024-08-12T22:11:23.567" v="118" actId="1076"/>
          <ac:graphicFrameMkLst>
            <pc:docMk/>
            <pc:sldMk cId="3013140680" sldId="262"/>
            <ac:graphicFrameMk id="8" creationId="{061C9DE2-568B-D5D2-0FE3-C1A0F40D2A2D}"/>
          </ac:graphicFrameMkLst>
        </pc:graphicFrameChg>
        <pc:picChg chg="add mod ord">
          <ac:chgData name="bonyshree bose" userId="10115ef027608ec0" providerId="LiveId" clId="{AC6345AE-0B86-4433-BE19-DB0E3A7EE239}" dt="2024-08-12T21:59:57.095" v="103" actId="26606"/>
          <ac:picMkLst>
            <pc:docMk/>
            <pc:sldMk cId="3013140680" sldId="262"/>
            <ac:picMk id="6" creationId="{82D9838D-43CB-3046-3E34-593298A8F5C0}"/>
          </ac:picMkLst>
        </pc:picChg>
        <pc:cxnChg chg="add del">
          <ac:chgData name="bonyshree bose" userId="10115ef027608ec0" providerId="LiveId" clId="{AC6345AE-0B86-4433-BE19-DB0E3A7EE239}" dt="2024-08-12T21:59:38.663" v="96" actId="26606"/>
          <ac:cxnSpMkLst>
            <pc:docMk/>
            <pc:sldMk cId="3013140680" sldId="262"/>
            <ac:cxnSpMk id="11" creationId="{108D74AC-B125-4E11-BA53-E9E383966DF8}"/>
          </ac:cxnSpMkLst>
        </pc:cxnChg>
        <pc:cxnChg chg="add del">
          <ac:chgData name="bonyshree bose" userId="10115ef027608ec0" providerId="LiveId" clId="{AC6345AE-0B86-4433-BE19-DB0E3A7EE239}" dt="2024-08-12T21:59:38.663" v="96" actId="26606"/>
          <ac:cxnSpMkLst>
            <pc:docMk/>
            <pc:sldMk cId="3013140680" sldId="262"/>
            <ac:cxnSpMk id="13" creationId="{9DC76EBE-FB9D-4054-B5D8-19E3EAFE40B2}"/>
          </ac:cxnSpMkLst>
        </pc:cxnChg>
        <pc:cxnChg chg="add del">
          <ac:chgData name="bonyshree bose" userId="10115ef027608ec0" providerId="LiveId" clId="{AC6345AE-0B86-4433-BE19-DB0E3A7EE239}" dt="2024-08-12T21:59:38.663" v="96" actId="26606"/>
          <ac:cxnSpMkLst>
            <pc:docMk/>
            <pc:sldMk cId="3013140680" sldId="262"/>
            <ac:cxnSpMk id="15" creationId="{E48FA233-30DB-4D0A-BF51-78D03F79F247}"/>
          </ac:cxnSpMkLst>
        </pc:cxnChg>
        <pc:cxnChg chg="add del">
          <ac:chgData name="bonyshree bose" userId="10115ef027608ec0" providerId="LiveId" clId="{AC6345AE-0B86-4433-BE19-DB0E3A7EE239}" dt="2024-08-12T21:59:38.663" v="96" actId="26606"/>
          <ac:cxnSpMkLst>
            <pc:docMk/>
            <pc:sldMk cId="3013140680" sldId="262"/>
            <ac:cxnSpMk id="17" creationId="{A2EFA84C-D756-4DC7-AA46-68D776F37FA4}"/>
          </ac:cxnSpMkLst>
        </pc:cxnChg>
        <pc:cxnChg chg="add del">
          <ac:chgData name="bonyshree bose" userId="10115ef027608ec0" providerId="LiveId" clId="{AC6345AE-0B86-4433-BE19-DB0E3A7EE239}" dt="2024-08-12T21:59:38.663" v="96" actId="26606"/>
          <ac:cxnSpMkLst>
            <pc:docMk/>
            <pc:sldMk cId="3013140680" sldId="262"/>
            <ac:cxnSpMk id="21" creationId="{A0903A68-F2F9-497C-84E3-828803AD62DC}"/>
          </ac:cxnSpMkLst>
        </pc:cxnChg>
        <pc:cxnChg chg="add del">
          <ac:chgData name="bonyshree bose" userId="10115ef027608ec0" providerId="LiveId" clId="{AC6345AE-0B86-4433-BE19-DB0E3A7EE239}" dt="2024-08-12T21:59:38.663" v="96" actId="26606"/>
          <ac:cxnSpMkLst>
            <pc:docMk/>
            <pc:sldMk cId="3013140680" sldId="262"/>
            <ac:cxnSpMk id="23" creationId="{45B4113D-3F0C-4EF3-B283-1A0B699B22F2}"/>
          </ac:cxnSpMkLst>
        </pc:cxnChg>
        <pc:cxnChg chg="add del">
          <ac:chgData name="bonyshree bose" userId="10115ef027608ec0" providerId="LiveId" clId="{AC6345AE-0B86-4433-BE19-DB0E3A7EE239}" dt="2024-08-12T21:59:57.095" v="103" actId="26606"/>
          <ac:cxnSpMkLst>
            <pc:docMk/>
            <pc:sldMk cId="3013140680" sldId="262"/>
            <ac:cxnSpMk id="25" creationId="{108D74AC-B125-4E11-BA53-E9E383966DF8}"/>
          </ac:cxnSpMkLst>
        </pc:cxnChg>
        <pc:cxnChg chg="add del">
          <ac:chgData name="bonyshree bose" userId="10115ef027608ec0" providerId="LiveId" clId="{AC6345AE-0B86-4433-BE19-DB0E3A7EE239}" dt="2024-08-12T21:59:57.095" v="103" actId="26606"/>
          <ac:cxnSpMkLst>
            <pc:docMk/>
            <pc:sldMk cId="3013140680" sldId="262"/>
            <ac:cxnSpMk id="26" creationId="{9DC76EBE-FB9D-4054-B5D8-19E3EAFE40B2}"/>
          </ac:cxnSpMkLst>
        </pc:cxnChg>
        <pc:cxnChg chg="add del">
          <ac:chgData name="bonyshree bose" userId="10115ef027608ec0" providerId="LiveId" clId="{AC6345AE-0B86-4433-BE19-DB0E3A7EE239}" dt="2024-08-12T21:59:57.095" v="103" actId="26606"/>
          <ac:cxnSpMkLst>
            <pc:docMk/>
            <pc:sldMk cId="3013140680" sldId="262"/>
            <ac:cxnSpMk id="27" creationId="{E48FA233-30DB-4D0A-BF51-78D03F79F247}"/>
          </ac:cxnSpMkLst>
        </pc:cxnChg>
        <pc:cxnChg chg="add del">
          <ac:chgData name="bonyshree bose" userId="10115ef027608ec0" providerId="LiveId" clId="{AC6345AE-0B86-4433-BE19-DB0E3A7EE239}" dt="2024-08-12T21:59:57.095" v="103" actId="26606"/>
          <ac:cxnSpMkLst>
            <pc:docMk/>
            <pc:sldMk cId="3013140680" sldId="262"/>
            <ac:cxnSpMk id="29" creationId="{0BE13636-D998-4A75-8C1B-EDBD9E57DC65}"/>
          </ac:cxnSpMkLst>
        </pc:cxnChg>
        <pc:cxnChg chg="add del">
          <ac:chgData name="bonyshree bose" userId="10115ef027608ec0" providerId="LiveId" clId="{AC6345AE-0B86-4433-BE19-DB0E3A7EE239}" dt="2024-08-12T21:59:57.095" v="103" actId="26606"/>
          <ac:cxnSpMkLst>
            <pc:docMk/>
            <pc:sldMk cId="3013140680" sldId="262"/>
            <ac:cxnSpMk id="30" creationId="{6672E4D5-7CCB-4D76-86FF-83359027DB64}"/>
          </ac:cxnSpMkLst>
        </pc:cxnChg>
        <pc:cxnChg chg="add del">
          <ac:chgData name="bonyshree bose" userId="10115ef027608ec0" providerId="LiveId" clId="{AC6345AE-0B86-4433-BE19-DB0E3A7EE239}" dt="2024-08-12T21:59:53.596" v="100" actId="26606"/>
          <ac:cxnSpMkLst>
            <pc:docMk/>
            <pc:sldMk cId="3013140680" sldId="262"/>
            <ac:cxnSpMk id="35" creationId="{108D74AC-B125-4E11-BA53-E9E383966DF8}"/>
          </ac:cxnSpMkLst>
        </pc:cxnChg>
        <pc:cxnChg chg="add del">
          <ac:chgData name="bonyshree bose" userId="10115ef027608ec0" providerId="LiveId" clId="{AC6345AE-0B86-4433-BE19-DB0E3A7EE239}" dt="2024-08-12T21:59:53.596" v="100" actId="26606"/>
          <ac:cxnSpMkLst>
            <pc:docMk/>
            <pc:sldMk cId="3013140680" sldId="262"/>
            <ac:cxnSpMk id="37" creationId="{9DC76EBE-FB9D-4054-B5D8-19E3EAFE40B2}"/>
          </ac:cxnSpMkLst>
        </pc:cxnChg>
        <pc:cxnChg chg="add del">
          <ac:chgData name="bonyshree bose" userId="10115ef027608ec0" providerId="LiveId" clId="{AC6345AE-0B86-4433-BE19-DB0E3A7EE239}" dt="2024-08-12T21:59:53.596" v="100" actId="26606"/>
          <ac:cxnSpMkLst>
            <pc:docMk/>
            <pc:sldMk cId="3013140680" sldId="262"/>
            <ac:cxnSpMk id="39" creationId="{E48FA233-30DB-4D0A-BF51-78D03F79F247}"/>
          </ac:cxnSpMkLst>
        </pc:cxnChg>
        <pc:cxnChg chg="add del">
          <ac:chgData name="bonyshree bose" userId="10115ef027608ec0" providerId="LiveId" clId="{AC6345AE-0B86-4433-BE19-DB0E3A7EE239}" dt="2024-08-12T21:59:53.596" v="100" actId="26606"/>
          <ac:cxnSpMkLst>
            <pc:docMk/>
            <pc:sldMk cId="3013140680" sldId="262"/>
            <ac:cxnSpMk id="43" creationId="{0BE13636-D998-4A75-8C1B-EDBD9E57DC65}"/>
          </ac:cxnSpMkLst>
        </pc:cxnChg>
        <pc:cxnChg chg="add del">
          <ac:chgData name="bonyshree bose" userId="10115ef027608ec0" providerId="LiveId" clId="{AC6345AE-0B86-4433-BE19-DB0E3A7EE239}" dt="2024-08-12T21:59:53.596" v="100" actId="26606"/>
          <ac:cxnSpMkLst>
            <pc:docMk/>
            <pc:sldMk cId="3013140680" sldId="262"/>
            <ac:cxnSpMk id="45" creationId="{6672E4D5-7CCB-4D76-86FF-83359027DB64}"/>
          </ac:cxnSpMkLst>
        </pc:cxnChg>
        <pc:cxnChg chg="add del">
          <ac:chgData name="bonyshree bose" userId="10115ef027608ec0" providerId="LiveId" clId="{AC6345AE-0B86-4433-BE19-DB0E3A7EE239}" dt="2024-08-12T21:59:57.077" v="102" actId="26606"/>
          <ac:cxnSpMkLst>
            <pc:docMk/>
            <pc:sldMk cId="3013140680" sldId="262"/>
            <ac:cxnSpMk id="47" creationId="{108D74AC-B125-4E11-BA53-E9E383966DF8}"/>
          </ac:cxnSpMkLst>
        </pc:cxnChg>
        <pc:cxnChg chg="add del">
          <ac:chgData name="bonyshree bose" userId="10115ef027608ec0" providerId="LiveId" clId="{AC6345AE-0B86-4433-BE19-DB0E3A7EE239}" dt="2024-08-12T21:59:57.077" v="102" actId="26606"/>
          <ac:cxnSpMkLst>
            <pc:docMk/>
            <pc:sldMk cId="3013140680" sldId="262"/>
            <ac:cxnSpMk id="48" creationId="{9DC76EBE-FB9D-4054-B5D8-19E3EAFE40B2}"/>
          </ac:cxnSpMkLst>
        </pc:cxnChg>
        <pc:cxnChg chg="add del">
          <ac:chgData name="bonyshree bose" userId="10115ef027608ec0" providerId="LiveId" clId="{AC6345AE-0B86-4433-BE19-DB0E3A7EE239}" dt="2024-08-12T21:59:57.077" v="102" actId="26606"/>
          <ac:cxnSpMkLst>
            <pc:docMk/>
            <pc:sldMk cId="3013140680" sldId="262"/>
            <ac:cxnSpMk id="50" creationId="{DB63508B-F47F-438E-BED2-0A8A8E2FB57D}"/>
          </ac:cxnSpMkLst>
        </pc:cxnChg>
        <pc:cxnChg chg="add del">
          <ac:chgData name="bonyshree bose" userId="10115ef027608ec0" providerId="LiveId" clId="{AC6345AE-0B86-4433-BE19-DB0E3A7EE239}" dt="2024-08-12T21:59:57.077" v="102" actId="26606"/>
          <ac:cxnSpMkLst>
            <pc:docMk/>
            <pc:sldMk cId="3013140680" sldId="262"/>
            <ac:cxnSpMk id="51" creationId="{292D5B16-1A4B-49B6-8647-332D7BF2BED0}"/>
          </ac:cxnSpMkLst>
        </pc:cxnChg>
        <pc:cxnChg chg="add">
          <ac:chgData name="bonyshree bose" userId="10115ef027608ec0" providerId="LiveId" clId="{AC6345AE-0B86-4433-BE19-DB0E3A7EE239}" dt="2024-08-12T21:59:57.095" v="103" actId="26606"/>
          <ac:cxnSpMkLst>
            <pc:docMk/>
            <pc:sldMk cId="3013140680" sldId="262"/>
            <ac:cxnSpMk id="53" creationId="{108D74AC-B125-4E11-BA53-E9E383966DF8}"/>
          </ac:cxnSpMkLst>
        </pc:cxnChg>
        <pc:cxnChg chg="add">
          <ac:chgData name="bonyshree bose" userId="10115ef027608ec0" providerId="LiveId" clId="{AC6345AE-0B86-4433-BE19-DB0E3A7EE239}" dt="2024-08-12T21:59:57.095" v="103" actId="26606"/>
          <ac:cxnSpMkLst>
            <pc:docMk/>
            <pc:sldMk cId="3013140680" sldId="262"/>
            <ac:cxnSpMk id="54" creationId="{9DC76EBE-FB9D-4054-B5D8-19E3EAFE40B2}"/>
          </ac:cxnSpMkLst>
        </pc:cxnChg>
        <pc:cxnChg chg="add">
          <ac:chgData name="bonyshree bose" userId="10115ef027608ec0" providerId="LiveId" clId="{AC6345AE-0B86-4433-BE19-DB0E3A7EE239}" dt="2024-08-12T21:59:57.095" v="103" actId="26606"/>
          <ac:cxnSpMkLst>
            <pc:docMk/>
            <pc:sldMk cId="3013140680" sldId="262"/>
            <ac:cxnSpMk id="57" creationId="{83A4612A-0B89-4981-8E27-DE4F17FADE0F}"/>
          </ac:cxnSpMkLst>
        </pc:cxnChg>
        <pc:cxnChg chg="add">
          <ac:chgData name="bonyshree bose" userId="10115ef027608ec0" providerId="LiveId" clId="{AC6345AE-0B86-4433-BE19-DB0E3A7EE239}" dt="2024-08-12T21:59:57.095" v="103" actId="26606"/>
          <ac:cxnSpMkLst>
            <pc:docMk/>
            <pc:sldMk cId="3013140680" sldId="262"/>
            <ac:cxnSpMk id="58" creationId="{C4558310-C928-4426-BFAC-68450D291D0A}"/>
          </ac:cxnSpMkLst>
        </pc:cxnChg>
        <pc:cxnChg chg="add">
          <ac:chgData name="bonyshree bose" userId="10115ef027608ec0" providerId="LiveId" clId="{AC6345AE-0B86-4433-BE19-DB0E3A7EE239}" dt="2024-08-12T21:59:57.095" v="103" actId="26606"/>
          <ac:cxnSpMkLst>
            <pc:docMk/>
            <pc:sldMk cId="3013140680" sldId="262"/>
            <ac:cxnSpMk id="59" creationId="{4D27CF15-7E94-4CE5-AB4B-7D2FD2348BA4}"/>
          </ac:cxnSpMkLst>
        </pc:cxnChg>
      </pc:sldChg>
      <pc:sldChg chg="addSp delSp modSp new mod setBg">
        <pc:chgData name="bonyshree bose" userId="10115ef027608ec0" providerId="LiveId" clId="{AC6345AE-0B86-4433-BE19-DB0E3A7EE239}" dt="2024-08-12T22:14:48.706" v="170" actId="962"/>
        <pc:sldMkLst>
          <pc:docMk/>
          <pc:sldMk cId="4203008165" sldId="263"/>
        </pc:sldMkLst>
        <pc:spChg chg="del mod">
          <ac:chgData name="bonyshree bose" userId="10115ef027608ec0" providerId="LiveId" clId="{AC6345AE-0B86-4433-BE19-DB0E3A7EE239}" dt="2024-08-12T22:13:29.522" v="163" actId="478"/>
          <ac:spMkLst>
            <pc:docMk/>
            <pc:sldMk cId="4203008165" sldId="263"/>
            <ac:spMk id="2" creationId="{32726536-2589-27D8-7AF3-0B68EA4C20A2}"/>
          </ac:spMkLst>
        </pc:spChg>
        <pc:spChg chg="del">
          <ac:chgData name="bonyshree bose" userId="10115ef027608ec0" providerId="LiveId" clId="{AC6345AE-0B86-4433-BE19-DB0E3A7EE239}" dt="2024-08-12T22:11:40.378" v="119" actId="931"/>
          <ac:spMkLst>
            <pc:docMk/>
            <pc:sldMk cId="4203008165" sldId="263"/>
            <ac:spMk id="3" creationId="{21AFA896-A770-9CA6-0375-E53AE26A78EB}"/>
          </ac:spMkLst>
        </pc:spChg>
        <pc:spChg chg="mod">
          <ac:chgData name="bonyshree bose" userId="10115ef027608ec0" providerId="LiveId" clId="{AC6345AE-0B86-4433-BE19-DB0E3A7EE239}" dt="2024-08-12T22:13:49.073" v="164" actId="255"/>
          <ac:spMkLst>
            <pc:docMk/>
            <pc:sldMk cId="4203008165" sldId="263"/>
            <ac:spMk id="4" creationId="{74F2AB61-A888-2927-B4F0-839C7991CB9C}"/>
          </ac:spMkLst>
        </pc:spChg>
        <pc:spChg chg="add del mod">
          <ac:chgData name="bonyshree bose" userId="10115ef027608ec0" providerId="LiveId" clId="{AC6345AE-0B86-4433-BE19-DB0E3A7EE239}" dt="2024-08-12T22:12:26.100" v="127" actId="931"/>
          <ac:spMkLst>
            <pc:docMk/>
            <pc:sldMk cId="4203008165" sldId="263"/>
            <ac:spMk id="8" creationId="{5F7B1F90-27D8-701B-DEF7-2DF0A29F6DF6}"/>
          </ac:spMkLst>
        </pc:spChg>
        <pc:spChg chg="add">
          <ac:chgData name="bonyshree bose" userId="10115ef027608ec0" providerId="LiveId" clId="{AC6345AE-0B86-4433-BE19-DB0E3A7EE239}" dt="2024-08-12T22:12:35.122" v="130" actId="26606"/>
          <ac:spMkLst>
            <pc:docMk/>
            <pc:sldMk cId="4203008165" sldId="263"/>
            <ac:spMk id="21" creationId="{92B0CFF1-78D7-4A83-A95E-71F9E3831622}"/>
          </ac:spMkLst>
        </pc:spChg>
        <pc:graphicFrameChg chg="add mod">
          <ac:chgData name="bonyshree bose" userId="10115ef027608ec0" providerId="LiveId" clId="{AC6345AE-0B86-4433-BE19-DB0E3A7EE239}" dt="2024-08-12T22:14:37.167" v="167" actId="1076"/>
          <ac:graphicFrameMkLst>
            <pc:docMk/>
            <pc:sldMk cId="4203008165" sldId="263"/>
            <ac:graphicFrameMk id="11" creationId="{12834DEE-BB9E-E101-1179-798286930EF3}"/>
          </ac:graphicFrameMkLst>
        </pc:graphicFrameChg>
        <pc:picChg chg="add del mod">
          <ac:chgData name="bonyshree bose" userId="10115ef027608ec0" providerId="LiveId" clId="{AC6345AE-0B86-4433-BE19-DB0E3A7EE239}" dt="2024-08-12T22:12:18.480" v="126" actId="478"/>
          <ac:picMkLst>
            <pc:docMk/>
            <pc:sldMk cId="4203008165" sldId="263"/>
            <ac:picMk id="6" creationId="{11927EDB-D662-693E-8D88-86DD83006E4B}"/>
          </ac:picMkLst>
        </pc:picChg>
        <pc:picChg chg="add mod">
          <ac:chgData name="bonyshree bose" userId="10115ef027608ec0" providerId="LiveId" clId="{AC6345AE-0B86-4433-BE19-DB0E3A7EE239}" dt="2024-08-12T22:14:48.706" v="170" actId="962"/>
          <ac:picMkLst>
            <pc:docMk/>
            <pc:sldMk cId="4203008165" sldId="263"/>
            <ac:picMk id="10" creationId="{3AB73787-13CC-0891-8660-6922E09343F6}"/>
          </ac:picMkLst>
        </pc:picChg>
        <pc:cxnChg chg="add">
          <ac:chgData name="bonyshree bose" userId="10115ef027608ec0" providerId="LiveId" clId="{AC6345AE-0B86-4433-BE19-DB0E3A7EE239}" dt="2024-08-12T22:12:35.122" v="130" actId="26606"/>
          <ac:cxnSpMkLst>
            <pc:docMk/>
            <pc:sldMk cId="4203008165" sldId="263"/>
            <ac:cxnSpMk id="15" creationId="{108D74AC-B125-4E11-BA53-E9E383966DF8}"/>
          </ac:cxnSpMkLst>
        </pc:cxnChg>
        <pc:cxnChg chg="add">
          <ac:chgData name="bonyshree bose" userId="10115ef027608ec0" providerId="LiveId" clId="{AC6345AE-0B86-4433-BE19-DB0E3A7EE239}" dt="2024-08-12T22:12:35.122" v="130" actId="26606"/>
          <ac:cxnSpMkLst>
            <pc:docMk/>
            <pc:sldMk cId="4203008165" sldId="263"/>
            <ac:cxnSpMk id="17" creationId="{9DC76EBE-FB9D-4054-B5D8-19E3EAFE40B2}"/>
          </ac:cxnSpMkLst>
        </pc:cxnChg>
        <pc:cxnChg chg="add">
          <ac:chgData name="bonyshree bose" userId="10115ef027608ec0" providerId="LiveId" clId="{AC6345AE-0B86-4433-BE19-DB0E3A7EE239}" dt="2024-08-12T22:12:35.122" v="130" actId="26606"/>
          <ac:cxnSpMkLst>
            <pc:docMk/>
            <pc:sldMk cId="4203008165" sldId="263"/>
            <ac:cxnSpMk id="19" creationId="{E48FA233-30DB-4D0A-BF51-78D03F79F247}"/>
          </ac:cxnSpMkLst>
        </pc:cxnChg>
        <pc:cxnChg chg="add">
          <ac:chgData name="bonyshree bose" userId="10115ef027608ec0" providerId="LiveId" clId="{AC6345AE-0B86-4433-BE19-DB0E3A7EE239}" dt="2024-08-12T22:12:35.122" v="130" actId="26606"/>
          <ac:cxnSpMkLst>
            <pc:docMk/>
            <pc:sldMk cId="4203008165" sldId="263"/>
            <ac:cxnSpMk id="23" creationId="{0BE13636-D998-4A75-8C1B-EDBD9E57DC65}"/>
          </ac:cxnSpMkLst>
        </pc:cxnChg>
        <pc:cxnChg chg="add">
          <ac:chgData name="bonyshree bose" userId="10115ef027608ec0" providerId="LiveId" clId="{AC6345AE-0B86-4433-BE19-DB0E3A7EE239}" dt="2024-08-12T22:12:35.122" v="130" actId="26606"/>
          <ac:cxnSpMkLst>
            <pc:docMk/>
            <pc:sldMk cId="4203008165" sldId="263"/>
            <ac:cxnSpMk id="25" creationId="{6672E4D5-7CCB-4D76-86FF-83359027DB64}"/>
          </ac:cxnSpMkLst>
        </pc:cxnChg>
      </pc:sldChg>
      <pc:sldChg chg="addSp delSp modSp new mod setBg">
        <pc:chgData name="bonyshree bose" userId="10115ef027608ec0" providerId="LiveId" clId="{AC6345AE-0B86-4433-BE19-DB0E3A7EE239}" dt="2024-08-12T22:17:46.948" v="246" actId="478"/>
        <pc:sldMkLst>
          <pc:docMk/>
          <pc:sldMk cId="1464808530" sldId="264"/>
        </pc:sldMkLst>
        <pc:spChg chg="del mod">
          <ac:chgData name="bonyshree bose" userId="10115ef027608ec0" providerId="LiveId" clId="{AC6345AE-0B86-4433-BE19-DB0E3A7EE239}" dt="2024-08-12T22:17:46.948" v="246" actId="478"/>
          <ac:spMkLst>
            <pc:docMk/>
            <pc:sldMk cId="1464808530" sldId="264"/>
            <ac:spMk id="2" creationId="{055B2BC8-04B2-2406-A4CA-8DDB4EF65615}"/>
          </ac:spMkLst>
        </pc:spChg>
        <pc:spChg chg="del">
          <ac:chgData name="bonyshree bose" userId="10115ef027608ec0" providerId="LiveId" clId="{AC6345AE-0B86-4433-BE19-DB0E3A7EE239}" dt="2024-08-12T22:16:21.331" v="195" actId="931"/>
          <ac:spMkLst>
            <pc:docMk/>
            <pc:sldMk cId="1464808530" sldId="264"/>
            <ac:spMk id="3" creationId="{4D48EFA6-38EA-FA09-3CC5-4910B3707D20}"/>
          </ac:spMkLst>
        </pc:spChg>
        <pc:spChg chg="mod">
          <ac:chgData name="bonyshree bose" userId="10115ef027608ec0" providerId="LiveId" clId="{AC6345AE-0B86-4433-BE19-DB0E3A7EE239}" dt="2024-08-12T22:17:40.288" v="245" actId="20577"/>
          <ac:spMkLst>
            <pc:docMk/>
            <pc:sldMk cId="1464808530" sldId="264"/>
            <ac:spMk id="4" creationId="{20454B4A-B7C1-B2B4-37C5-4A456E4DC7CD}"/>
          </ac:spMkLst>
        </pc:spChg>
        <pc:spChg chg="add del mod">
          <ac:chgData name="bonyshree bose" userId="10115ef027608ec0" providerId="LiveId" clId="{AC6345AE-0B86-4433-BE19-DB0E3A7EE239}" dt="2024-08-12T22:16:40.271" v="199" actId="931"/>
          <ac:spMkLst>
            <pc:docMk/>
            <pc:sldMk cId="1464808530" sldId="264"/>
            <ac:spMk id="8" creationId="{0A85C660-98D8-F6CE-7217-397F09A3BFF6}"/>
          </ac:spMkLst>
        </pc:spChg>
        <pc:spChg chg="add del mod">
          <ac:chgData name="bonyshree bose" userId="10115ef027608ec0" providerId="LiveId" clId="{AC6345AE-0B86-4433-BE19-DB0E3A7EE239}" dt="2024-08-12T22:16:49.139" v="203" actId="931"/>
          <ac:spMkLst>
            <pc:docMk/>
            <pc:sldMk cId="1464808530" sldId="264"/>
            <ac:spMk id="12" creationId="{16486904-30EF-7B51-C739-372F386AEDEB}"/>
          </ac:spMkLst>
        </pc:spChg>
        <pc:spChg chg="add del mod">
          <ac:chgData name="bonyshree bose" userId="10115ef027608ec0" providerId="LiveId" clId="{AC6345AE-0B86-4433-BE19-DB0E3A7EE239}" dt="2024-08-12T22:17:02.939" v="207" actId="931"/>
          <ac:spMkLst>
            <pc:docMk/>
            <pc:sldMk cId="1464808530" sldId="264"/>
            <ac:spMk id="16" creationId="{4ACFD26B-4123-9E22-CF87-3D5CA74C55D3}"/>
          </ac:spMkLst>
        </pc:spChg>
        <pc:spChg chg="add">
          <ac:chgData name="bonyshree bose" userId="10115ef027608ec0" providerId="LiveId" clId="{AC6345AE-0B86-4433-BE19-DB0E3A7EE239}" dt="2024-08-12T22:17:08.661" v="210" actId="26606"/>
          <ac:spMkLst>
            <pc:docMk/>
            <pc:sldMk cId="1464808530" sldId="264"/>
            <ac:spMk id="29" creationId="{92B0CFF1-78D7-4A83-A95E-71F9E3831622}"/>
          </ac:spMkLst>
        </pc:spChg>
        <pc:picChg chg="add del mod">
          <ac:chgData name="bonyshree bose" userId="10115ef027608ec0" providerId="LiveId" clId="{AC6345AE-0B86-4433-BE19-DB0E3A7EE239}" dt="2024-08-12T22:16:36.190" v="198" actId="478"/>
          <ac:picMkLst>
            <pc:docMk/>
            <pc:sldMk cId="1464808530" sldId="264"/>
            <ac:picMk id="6" creationId="{EFC01426-D7E5-EDFA-8A05-ABE62ED1423F}"/>
          </ac:picMkLst>
        </pc:picChg>
        <pc:picChg chg="add del mod">
          <ac:chgData name="bonyshree bose" userId="10115ef027608ec0" providerId="LiveId" clId="{AC6345AE-0B86-4433-BE19-DB0E3A7EE239}" dt="2024-08-12T22:16:43.110" v="202" actId="478"/>
          <ac:picMkLst>
            <pc:docMk/>
            <pc:sldMk cId="1464808530" sldId="264"/>
            <ac:picMk id="10" creationId="{84C86B2E-2AB0-DC5C-03F9-E8389FAFAFE5}"/>
          </ac:picMkLst>
        </pc:picChg>
        <pc:picChg chg="add del mod">
          <ac:chgData name="bonyshree bose" userId="10115ef027608ec0" providerId="LiveId" clId="{AC6345AE-0B86-4433-BE19-DB0E3A7EE239}" dt="2024-08-12T22:16:54.429" v="206" actId="478"/>
          <ac:picMkLst>
            <pc:docMk/>
            <pc:sldMk cId="1464808530" sldId="264"/>
            <ac:picMk id="14" creationId="{2546C058-AEB0-621D-7ED8-3E4A8905A2FC}"/>
          </ac:picMkLst>
        </pc:picChg>
        <pc:picChg chg="add mod">
          <ac:chgData name="bonyshree bose" userId="10115ef027608ec0" providerId="LiveId" clId="{AC6345AE-0B86-4433-BE19-DB0E3A7EE239}" dt="2024-08-12T22:17:08.661" v="210" actId="26606"/>
          <ac:picMkLst>
            <pc:docMk/>
            <pc:sldMk cId="1464808530" sldId="264"/>
            <ac:picMk id="18" creationId="{0EB192FC-0647-FFAE-F30B-8F4E54F03DAC}"/>
          </ac:picMkLst>
        </pc:picChg>
        <pc:cxnChg chg="add">
          <ac:chgData name="bonyshree bose" userId="10115ef027608ec0" providerId="LiveId" clId="{AC6345AE-0B86-4433-BE19-DB0E3A7EE239}" dt="2024-08-12T22:17:08.661" v="210" actId="26606"/>
          <ac:cxnSpMkLst>
            <pc:docMk/>
            <pc:sldMk cId="1464808530" sldId="264"/>
            <ac:cxnSpMk id="23" creationId="{108D74AC-B125-4E11-BA53-E9E383966DF8}"/>
          </ac:cxnSpMkLst>
        </pc:cxnChg>
        <pc:cxnChg chg="add">
          <ac:chgData name="bonyshree bose" userId="10115ef027608ec0" providerId="LiveId" clId="{AC6345AE-0B86-4433-BE19-DB0E3A7EE239}" dt="2024-08-12T22:17:08.661" v="210" actId="26606"/>
          <ac:cxnSpMkLst>
            <pc:docMk/>
            <pc:sldMk cId="1464808530" sldId="264"/>
            <ac:cxnSpMk id="25" creationId="{9DC76EBE-FB9D-4054-B5D8-19E3EAFE40B2}"/>
          </ac:cxnSpMkLst>
        </pc:cxnChg>
        <pc:cxnChg chg="add">
          <ac:chgData name="bonyshree bose" userId="10115ef027608ec0" providerId="LiveId" clId="{AC6345AE-0B86-4433-BE19-DB0E3A7EE239}" dt="2024-08-12T22:17:08.661" v="210" actId="26606"/>
          <ac:cxnSpMkLst>
            <pc:docMk/>
            <pc:sldMk cId="1464808530" sldId="264"/>
            <ac:cxnSpMk id="27" creationId="{E48FA233-30DB-4D0A-BF51-78D03F79F247}"/>
          </ac:cxnSpMkLst>
        </pc:cxnChg>
        <pc:cxnChg chg="add">
          <ac:chgData name="bonyshree bose" userId="10115ef027608ec0" providerId="LiveId" clId="{AC6345AE-0B86-4433-BE19-DB0E3A7EE239}" dt="2024-08-12T22:17:08.661" v="210" actId="26606"/>
          <ac:cxnSpMkLst>
            <pc:docMk/>
            <pc:sldMk cId="1464808530" sldId="264"/>
            <ac:cxnSpMk id="31" creationId="{0BE13636-D998-4A75-8C1B-EDBD9E57DC65}"/>
          </ac:cxnSpMkLst>
        </pc:cxnChg>
        <pc:cxnChg chg="add">
          <ac:chgData name="bonyshree bose" userId="10115ef027608ec0" providerId="LiveId" clId="{AC6345AE-0B86-4433-BE19-DB0E3A7EE239}" dt="2024-08-12T22:17:08.661" v="210" actId="26606"/>
          <ac:cxnSpMkLst>
            <pc:docMk/>
            <pc:sldMk cId="1464808530" sldId="264"/>
            <ac:cxnSpMk id="33" creationId="{6672E4D5-7CCB-4D76-86FF-83359027DB64}"/>
          </ac:cxnSpMkLst>
        </pc:cxnChg>
      </pc:sldChg>
      <pc:sldChg chg="addSp delSp modSp new del mod setBg">
        <pc:chgData name="bonyshree bose" userId="10115ef027608ec0" providerId="LiveId" clId="{AC6345AE-0B86-4433-BE19-DB0E3A7EE239}" dt="2024-08-12T22:45:45.717" v="261" actId="47"/>
        <pc:sldMkLst>
          <pc:docMk/>
          <pc:sldMk cId="1527171216" sldId="265"/>
        </pc:sldMkLst>
        <pc:spChg chg="mod">
          <ac:chgData name="bonyshree bose" userId="10115ef027608ec0" providerId="LiveId" clId="{AC6345AE-0B86-4433-BE19-DB0E3A7EE239}" dt="2024-08-12T22:18:19.992" v="255" actId="26606"/>
          <ac:spMkLst>
            <pc:docMk/>
            <pc:sldMk cId="1527171216" sldId="265"/>
            <ac:spMk id="2" creationId="{BDEDC43E-BC47-9B7A-0C14-CCBC3744E092}"/>
          </ac:spMkLst>
        </pc:spChg>
        <pc:spChg chg="del">
          <ac:chgData name="bonyshree bose" userId="10115ef027608ec0" providerId="LiveId" clId="{AC6345AE-0B86-4433-BE19-DB0E3A7EE239}" dt="2024-08-12T22:18:07.553" v="248" actId="931"/>
          <ac:spMkLst>
            <pc:docMk/>
            <pc:sldMk cId="1527171216" sldId="265"/>
            <ac:spMk id="3" creationId="{45270AC4-C8EA-61F2-B430-2863EBDADD9B}"/>
          </ac:spMkLst>
        </pc:spChg>
        <pc:spChg chg="mod">
          <ac:chgData name="bonyshree bose" userId="10115ef027608ec0" providerId="LiveId" clId="{AC6345AE-0B86-4433-BE19-DB0E3A7EE239}" dt="2024-08-12T22:18:19.992" v="255" actId="26606"/>
          <ac:spMkLst>
            <pc:docMk/>
            <pc:sldMk cId="1527171216" sldId="265"/>
            <ac:spMk id="4" creationId="{C3E9255D-4F42-98B1-332B-31828F78B5AB}"/>
          </ac:spMkLst>
        </pc:spChg>
        <pc:spChg chg="add del mod">
          <ac:chgData name="bonyshree bose" userId="10115ef027608ec0" providerId="LiveId" clId="{AC6345AE-0B86-4433-BE19-DB0E3A7EE239}" dt="2024-08-12T22:18:13.956" v="252" actId="931"/>
          <ac:spMkLst>
            <pc:docMk/>
            <pc:sldMk cId="1527171216" sldId="265"/>
            <ac:spMk id="8" creationId="{08702B95-D2FA-5366-BBBA-8D01AD83AF1E}"/>
          </ac:spMkLst>
        </pc:spChg>
        <pc:spChg chg="add del mod">
          <ac:chgData name="bonyshree bose" userId="10115ef027608ec0" providerId="LiveId" clId="{AC6345AE-0B86-4433-BE19-DB0E3A7EE239}" dt="2024-08-12T22:18:33.619" v="257" actId="931"/>
          <ac:spMkLst>
            <pc:docMk/>
            <pc:sldMk cId="1527171216" sldId="265"/>
            <ac:spMk id="12" creationId="{E7247B76-EA44-226B-EADE-F5CC8F540773}"/>
          </ac:spMkLst>
        </pc:spChg>
        <pc:spChg chg="add mod">
          <ac:chgData name="bonyshree bose" userId="10115ef027608ec0" providerId="LiveId" clId="{AC6345AE-0B86-4433-BE19-DB0E3A7EE239}" dt="2024-08-12T22:18:42.905" v="260" actId="478"/>
          <ac:spMkLst>
            <pc:docMk/>
            <pc:sldMk cId="1527171216" sldId="265"/>
            <ac:spMk id="18" creationId="{1400E6A3-4B7E-1148-C7FA-067C4AB23DD0}"/>
          </ac:spMkLst>
        </pc:spChg>
        <pc:spChg chg="add">
          <ac:chgData name="bonyshree bose" userId="10115ef027608ec0" providerId="LiveId" clId="{AC6345AE-0B86-4433-BE19-DB0E3A7EE239}" dt="2024-08-12T22:18:19.992" v="255" actId="26606"/>
          <ac:spMkLst>
            <pc:docMk/>
            <pc:sldMk cId="1527171216" sldId="265"/>
            <ac:spMk id="21" creationId="{92B0CFF1-78D7-4A83-A95E-71F9E3831622}"/>
          </ac:spMkLst>
        </pc:spChg>
        <pc:picChg chg="add del mod">
          <ac:chgData name="bonyshree bose" userId="10115ef027608ec0" providerId="LiveId" clId="{AC6345AE-0B86-4433-BE19-DB0E3A7EE239}" dt="2024-08-12T22:18:09.859" v="251" actId="478"/>
          <ac:picMkLst>
            <pc:docMk/>
            <pc:sldMk cId="1527171216" sldId="265"/>
            <ac:picMk id="6" creationId="{EA92A563-3229-9489-CDEF-B470AD755EDB}"/>
          </ac:picMkLst>
        </pc:picChg>
        <pc:picChg chg="add del mod">
          <ac:chgData name="bonyshree bose" userId="10115ef027608ec0" providerId="LiveId" clId="{AC6345AE-0B86-4433-BE19-DB0E3A7EE239}" dt="2024-08-12T22:18:29.413" v="256" actId="478"/>
          <ac:picMkLst>
            <pc:docMk/>
            <pc:sldMk cId="1527171216" sldId="265"/>
            <ac:picMk id="10" creationId="{68212FC5-EDF4-C7C0-7361-0C001914ABCC}"/>
          </ac:picMkLst>
        </pc:picChg>
        <pc:picChg chg="add del mod">
          <ac:chgData name="bonyshree bose" userId="10115ef027608ec0" providerId="LiveId" clId="{AC6345AE-0B86-4433-BE19-DB0E3A7EE239}" dt="2024-08-12T22:18:42.905" v="260" actId="478"/>
          <ac:picMkLst>
            <pc:docMk/>
            <pc:sldMk cId="1527171216" sldId="265"/>
            <ac:picMk id="14" creationId="{DB193F32-E160-4CDE-22D3-CEB202A1AED2}"/>
          </ac:picMkLst>
        </pc:picChg>
        <pc:cxnChg chg="add">
          <ac:chgData name="bonyshree bose" userId="10115ef027608ec0" providerId="LiveId" clId="{AC6345AE-0B86-4433-BE19-DB0E3A7EE239}" dt="2024-08-12T22:18:19.992" v="255" actId="26606"/>
          <ac:cxnSpMkLst>
            <pc:docMk/>
            <pc:sldMk cId="1527171216" sldId="265"/>
            <ac:cxnSpMk id="15" creationId="{108D74AC-B125-4E11-BA53-E9E383966DF8}"/>
          </ac:cxnSpMkLst>
        </pc:cxnChg>
        <pc:cxnChg chg="add">
          <ac:chgData name="bonyshree bose" userId="10115ef027608ec0" providerId="LiveId" clId="{AC6345AE-0B86-4433-BE19-DB0E3A7EE239}" dt="2024-08-12T22:18:19.992" v="255" actId="26606"/>
          <ac:cxnSpMkLst>
            <pc:docMk/>
            <pc:sldMk cId="1527171216" sldId="265"/>
            <ac:cxnSpMk id="17" creationId="{9DC76EBE-FB9D-4054-B5D8-19E3EAFE40B2}"/>
          </ac:cxnSpMkLst>
        </pc:cxnChg>
        <pc:cxnChg chg="add">
          <ac:chgData name="bonyshree bose" userId="10115ef027608ec0" providerId="LiveId" clId="{AC6345AE-0B86-4433-BE19-DB0E3A7EE239}" dt="2024-08-12T22:18:19.992" v="255" actId="26606"/>
          <ac:cxnSpMkLst>
            <pc:docMk/>
            <pc:sldMk cId="1527171216" sldId="265"/>
            <ac:cxnSpMk id="19" creationId="{E48FA233-30DB-4D0A-BF51-78D03F79F247}"/>
          </ac:cxnSpMkLst>
        </pc:cxnChg>
        <pc:cxnChg chg="add">
          <ac:chgData name="bonyshree bose" userId="10115ef027608ec0" providerId="LiveId" clId="{AC6345AE-0B86-4433-BE19-DB0E3A7EE239}" dt="2024-08-12T22:18:19.992" v="255" actId="26606"/>
          <ac:cxnSpMkLst>
            <pc:docMk/>
            <pc:sldMk cId="1527171216" sldId="265"/>
            <ac:cxnSpMk id="23" creationId="{0BE13636-D998-4A75-8C1B-EDBD9E57DC65}"/>
          </ac:cxnSpMkLst>
        </pc:cxnChg>
        <pc:cxnChg chg="add">
          <ac:chgData name="bonyshree bose" userId="10115ef027608ec0" providerId="LiveId" clId="{AC6345AE-0B86-4433-BE19-DB0E3A7EE239}" dt="2024-08-12T22:18:19.992" v="255" actId="26606"/>
          <ac:cxnSpMkLst>
            <pc:docMk/>
            <pc:sldMk cId="1527171216" sldId="265"/>
            <ac:cxnSpMk id="25" creationId="{6672E4D5-7CCB-4D76-86FF-83359027DB64}"/>
          </ac:cxnSpMkLst>
        </pc:cxnChg>
      </pc:sldChg>
    </pc:docChg>
  </pc:docChgLst>
</pc:chgInfo>
</file>

<file path=ppt/media/image1.jpe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3A3F42-EA7B-4FF3-8165-A6E6978692A8}" type="datetimeFigureOut">
              <a:rPr lang="en-US" smtClean="0"/>
              <a:t>8/12/2024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E61660-6BD5-4211-BA3F-E6B0D191BE3A}" type="slidenum">
              <a:rPr lang="en-US" smtClean="0"/>
              <a:t>‹#›</a:t>
            </a:fld>
            <a:endParaRPr lang="en-US"/>
          </a:p>
        </p:txBody>
      </p:sp>
    </p:spTree>
    <p:extLst>
      <p:ext uri="{BB962C8B-B14F-4D97-AF65-F5344CB8AC3E}">
        <p14:creationId xmlns:p14="http://schemas.microsoft.com/office/powerpoint/2010/main" val="1286373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E61660-6BD5-4211-BA3F-E6B0D191BE3A}" type="slidenum">
              <a:rPr lang="en-US" smtClean="0"/>
              <a:t>1</a:t>
            </a:fld>
            <a:endParaRPr lang="en-US"/>
          </a:p>
        </p:txBody>
      </p:sp>
    </p:spTree>
    <p:extLst>
      <p:ext uri="{BB962C8B-B14F-4D97-AF65-F5344CB8AC3E}">
        <p14:creationId xmlns:p14="http://schemas.microsoft.com/office/powerpoint/2010/main" val="21805565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424242"/>
                </a:solidFill>
                <a:effectLst/>
                <a:latin typeface="source serif pro" panose="02040603050405020204" pitchFamily="18" charset="0"/>
              </a:rPr>
              <a:t>The CPI-U shows changes in the prices paid by urban consumers for a “representative basket of goods and services.” or the most common goods and services purchased on an average month based on detailed surveys of what Americans spend their money on. The urban consumer group represents about 93% of the total US population.</a:t>
            </a:r>
            <a:endParaRPr lang="en-US" dirty="0"/>
          </a:p>
        </p:txBody>
      </p:sp>
      <p:sp>
        <p:nvSpPr>
          <p:cNvPr id="4" name="Slide Number Placeholder 3"/>
          <p:cNvSpPr>
            <a:spLocks noGrp="1"/>
          </p:cNvSpPr>
          <p:nvPr>
            <p:ph type="sldNum" sz="quarter" idx="5"/>
          </p:nvPr>
        </p:nvSpPr>
        <p:spPr/>
        <p:txBody>
          <a:bodyPr/>
          <a:lstStyle/>
          <a:p>
            <a:fld id="{0AE61660-6BD5-4211-BA3F-E6B0D191BE3A}" type="slidenum">
              <a:rPr lang="en-US" smtClean="0"/>
              <a:t>3</a:t>
            </a:fld>
            <a:endParaRPr lang="en-US"/>
          </a:p>
        </p:txBody>
      </p:sp>
    </p:spTree>
    <p:extLst>
      <p:ext uri="{BB962C8B-B14F-4D97-AF65-F5344CB8AC3E}">
        <p14:creationId xmlns:p14="http://schemas.microsoft.com/office/powerpoint/2010/main" val="313814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482600" y="978408"/>
            <a:ext cx="10506991" cy="2531555"/>
          </a:xfrm>
          <a:prstGeom prst="rect">
            <a:avLst/>
          </a:prstGeom>
        </p:spPr>
        <p:txBody>
          <a:bodyPr anchor="b"/>
          <a:lstStyle>
            <a:lvl1pPr algn="l">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482600" y="3602038"/>
            <a:ext cx="10506991" cy="227755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8/12/2024</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116951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482600" y="483576"/>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482600" y="978408"/>
            <a:ext cx="10506991" cy="175526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484192" y="3103131"/>
            <a:ext cx="10506991" cy="30929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8/12/2024</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20015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8041710" y="978408"/>
            <a:ext cx="2947881" cy="5124777"/>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484632" y="978408"/>
            <a:ext cx="7256453" cy="51247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8/12/2024</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45951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482600" y="978408"/>
            <a:ext cx="10634472" cy="2157984"/>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8/12/2024</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097256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481007" y="3922232"/>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482600" y="978409"/>
            <a:ext cx="10515600" cy="2716769"/>
          </a:xfrm>
          <a:prstGeom prst="rect">
            <a:avLst/>
          </a:prstGeo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482600" y="4171445"/>
            <a:ext cx="10515600" cy="1918205"/>
          </a:xfrm>
        </p:spPr>
        <p:txBody>
          <a:bodyPr>
            <a:normAutofit/>
          </a:bodyPr>
          <a:lstStyle>
            <a:lvl1pPr marL="0" indent="0">
              <a:buNone/>
              <a:defRPr lang="en-US" sz="2400" i="1"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8/12/2024</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481007" y="392223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22280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481007" y="483577"/>
            <a:ext cx="11147071" cy="243482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482599" y="978408"/>
            <a:ext cx="11147071" cy="175526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48260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621112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8/12/2024</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466023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484631" y="978407"/>
            <a:ext cx="11145039" cy="1339584"/>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484632" y="2500921"/>
            <a:ext cx="5346222" cy="823912"/>
          </a:xfrm>
        </p:spPr>
        <p:txBody>
          <a:bodyPr anchor="b">
            <a:normAutofit/>
          </a:bodyPr>
          <a:lstStyle>
            <a:lvl1pPr marL="0" indent="0">
              <a:buNone/>
              <a:defRPr lang="en-US" sz="2400" b="0" i="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484632" y="3428999"/>
            <a:ext cx="5346222"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6257120" y="2500921"/>
            <a:ext cx="5372551" cy="823912"/>
          </a:xfrm>
        </p:spPr>
        <p:txBody>
          <a:bodyPr anchor="b"/>
          <a:lstStyle>
            <a:lvl1pPr marL="0" indent="0">
              <a:buNone/>
              <a:defRPr lang="en-US" sz="2400" b="0" i="1" kern="120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6257120" y="3428999"/>
            <a:ext cx="5372551"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8/12/2024</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484632" y="6419088"/>
            <a:ext cx="4114800" cy="365125"/>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10989591" y="-7190"/>
            <a:ext cx="640080" cy="365125"/>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8549768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481007" y="3933311"/>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482600" y="978408"/>
            <a:ext cx="10634472" cy="2591509"/>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8/12/2024</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52790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8/12/2024</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277583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484632" y="978408"/>
            <a:ext cx="4287393" cy="2450592"/>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5183187" y="987425"/>
            <a:ext cx="644648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484632" y="3645074"/>
            <a:ext cx="4287393" cy="2223914"/>
          </a:xfrm>
        </p:spPr>
        <p:txBody>
          <a:bodyPr/>
          <a:lstStyle>
            <a:lvl1pPr marL="0" indent="0">
              <a:buNone/>
              <a:defRPr lang="en-US" sz="2400" i="1"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8/12/2024</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5509254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484632" y="978407"/>
            <a:ext cx="4287393" cy="2450593"/>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5183187" y="987425"/>
            <a:ext cx="644648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484632" y="3645074"/>
            <a:ext cx="4287393" cy="2223914"/>
          </a:xfrm>
        </p:spPr>
        <p:txBody>
          <a:bodyPr/>
          <a:lstStyle>
            <a:lvl1pPr marL="0" indent="0">
              <a:buNone/>
              <a:defRPr lang="en-US" sz="24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8/12/2024</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966308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482600" y="978408"/>
            <a:ext cx="10506991" cy="215309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482600" y="3306870"/>
            <a:ext cx="10506991" cy="257272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484632" y="100584"/>
            <a:ext cx="2743200" cy="365125"/>
          </a:xfrm>
          <a:prstGeom prst="rect">
            <a:avLst/>
          </a:prstGeom>
        </p:spPr>
        <p:txBody>
          <a:bodyPr vert="horz" lIns="91440" tIns="45720" rIns="91440" bIns="45720" rtlCol="0" anchor="ctr"/>
          <a:lstStyle>
            <a:lvl1pPr algn="l">
              <a:defRPr sz="900">
                <a:solidFill>
                  <a:schemeClr val="tx1"/>
                </a:solidFill>
              </a:defRPr>
            </a:lvl1pPr>
          </a:lstStyle>
          <a:p>
            <a:fld id="{81B8F32D-D8B6-4B9E-9CBF-DCAC30B7B93D}" type="datetimeFigureOut">
              <a:rPr lang="en-US" smtClean="0"/>
              <a:pPr/>
              <a:t>8/12/2024</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484632" y="6419088"/>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10989591" y="100584"/>
            <a:ext cx="640080" cy="365125"/>
          </a:xfrm>
          <a:prstGeom prst="rect">
            <a:avLst/>
          </a:prstGeom>
        </p:spPr>
        <p:txBody>
          <a:bodyPr vert="horz" lIns="91440" tIns="45720" rIns="91440" bIns="45720" rtlCol="0" anchor="ctr"/>
          <a:lstStyle>
            <a:lvl1pPr algn="r">
              <a:defRPr sz="90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0277514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3.emf"/><Relationship Id="rId4" Type="http://schemas.openxmlformats.org/officeDocument/2006/relationships/oleObject" Target="../embeddings/oleObject1.bin"/></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image" Target="../media/image4.png"/><Relationship Id="rId1" Type="http://schemas.openxmlformats.org/officeDocument/2006/relationships/slideLayout" Target="../slideLayouts/slideLayout9.xml"/><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image" Target="../media/image6.png"/><Relationship Id="rId1" Type="http://schemas.openxmlformats.org/officeDocument/2006/relationships/slideLayout" Target="../slideLayouts/slideLayout9.xml"/><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image" Target="../media/image9.png"/><Relationship Id="rId1" Type="http://schemas.openxmlformats.org/officeDocument/2006/relationships/slideLayout" Target="../slideLayouts/slideLayout9.xml"/><Relationship Id="rId4"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5" name="Rectangle 94">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40FA88D0-E295-4CF3-934C-6423EACEB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7" name="Picture 96" descr="A white and blue plus signs&#10;&#10;Description automatically generated">
            <a:extLst>
              <a:ext uri="{FF2B5EF4-FFF2-40B4-BE49-F238E27FC236}">
                <a16:creationId xmlns:a16="http://schemas.microsoft.com/office/drawing/2014/main" id="{D22F4D2F-8719-B7D0-762B-5F394063131B}"/>
              </a:ext>
            </a:extLst>
          </p:cNvPr>
          <p:cNvPicPr>
            <a:picLocks noChangeAspect="1"/>
          </p:cNvPicPr>
          <p:nvPr/>
        </p:nvPicPr>
        <p:blipFill>
          <a:blip r:embed="rId3">
            <a:alphaModFix amt="40000"/>
          </a:blip>
          <a:srcRect t="1695" r="-1" b="25939"/>
          <a:stretch/>
        </p:blipFill>
        <p:spPr>
          <a:xfrm>
            <a:off x="20" y="10"/>
            <a:ext cx="12188932" cy="6857990"/>
          </a:xfrm>
          <a:prstGeom prst="rect">
            <a:avLst/>
          </a:prstGeom>
        </p:spPr>
      </p:pic>
      <p:sp>
        <p:nvSpPr>
          <p:cNvPr id="2" name="Title 1">
            <a:extLst>
              <a:ext uri="{FF2B5EF4-FFF2-40B4-BE49-F238E27FC236}">
                <a16:creationId xmlns:a16="http://schemas.microsoft.com/office/drawing/2014/main" id="{BA7A53D7-3D47-E547-4C8A-9E600097D349}"/>
              </a:ext>
            </a:extLst>
          </p:cNvPr>
          <p:cNvSpPr>
            <a:spLocks noGrp="1"/>
          </p:cNvSpPr>
          <p:nvPr>
            <p:ph type="ctrTitle"/>
          </p:nvPr>
        </p:nvSpPr>
        <p:spPr>
          <a:xfrm>
            <a:off x="482600" y="732032"/>
            <a:ext cx="6900839" cy="2736390"/>
          </a:xfrm>
        </p:spPr>
        <p:txBody>
          <a:bodyPr anchor="t">
            <a:normAutofit/>
          </a:bodyPr>
          <a:lstStyle/>
          <a:p>
            <a:r>
              <a:rPr lang="en-US" sz="8000">
                <a:solidFill>
                  <a:srgbClr val="FFFFFF"/>
                </a:solidFill>
              </a:rPr>
              <a:t>US Inflation</a:t>
            </a:r>
          </a:p>
        </p:txBody>
      </p:sp>
      <p:sp>
        <p:nvSpPr>
          <p:cNvPr id="3" name="Subtitle 2">
            <a:extLst>
              <a:ext uri="{FF2B5EF4-FFF2-40B4-BE49-F238E27FC236}">
                <a16:creationId xmlns:a16="http://schemas.microsoft.com/office/drawing/2014/main" id="{3B24AB47-87B3-D74B-5D50-3C1FD7150FB2}"/>
              </a:ext>
            </a:extLst>
          </p:cNvPr>
          <p:cNvSpPr>
            <a:spLocks noGrp="1"/>
          </p:cNvSpPr>
          <p:nvPr>
            <p:ph type="subTitle" idx="1"/>
          </p:nvPr>
        </p:nvSpPr>
        <p:spPr>
          <a:xfrm>
            <a:off x="6596565" y="4201721"/>
            <a:ext cx="4986084" cy="1949813"/>
          </a:xfrm>
        </p:spPr>
        <p:txBody>
          <a:bodyPr anchor="b">
            <a:normAutofit/>
          </a:bodyPr>
          <a:lstStyle/>
          <a:p>
            <a:pPr algn="r"/>
            <a:r>
              <a:rPr lang="en-US">
                <a:solidFill>
                  <a:srgbClr val="FFFFFF"/>
                </a:solidFill>
              </a:rPr>
              <a:t>Bonyshree Bose</a:t>
            </a:r>
          </a:p>
        </p:txBody>
      </p:sp>
      <p:cxnSp>
        <p:nvCxnSpPr>
          <p:cNvPr id="98" name="Straight Connector 97">
            <a:extLst>
              <a:ext uri="{FF2B5EF4-FFF2-40B4-BE49-F238E27FC236}">
                <a16:creationId xmlns:a16="http://schemas.microsoft.com/office/drawing/2014/main" id="{8F4E56A8-93D5-4BE3-AE61-84677331AD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99" name="Straight Connector 98">
            <a:extLst>
              <a:ext uri="{FF2B5EF4-FFF2-40B4-BE49-F238E27FC236}">
                <a16:creationId xmlns:a16="http://schemas.microsoft.com/office/drawing/2014/main" id="{BD492A0C-1773-477B-83B5-C707CB0577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127915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1E68FCB-B4B2-B409-7375-CF2A6B436DD0}"/>
              </a:ext>
            </a:extLst>
          </p:cNvPr>
          <p:cNvSpPr txBox="1"/>
          <p:nvPr/>
        </p:nvSpPr>
        <p:spPr>
          <a:xfrm>
            <a:off x="1591056" y="1106424"/>
            <a:ext cx="6757416" cy="1631216"/>
          </a:xfrm>
          <a:prstGeom prst="rect">
            <a:avLst/>
          </a:prstGeom>
          <a:noFill/>
        </p:spPr>
        <p:txBody>
          <a:bodyPr wrap="square" rtlCol="0">
            <a:spAutoFit/>
          </a:bodyPr>
          <a:lstStyle/>
          <a:p>
            <a:pPr algn="l"/>
            <a:r>
              <a:rPr lang="en-US" sz="2800" b="1" i="0" dirty="0">
                <a:solidFill>
                  <a:srgbClr val="212121"/>
                </a:solidFill>
                <a:effectLst/>
                <a:latin typeface="Source Sans Pro" panose="020B0503030403020204" pitchFamily="34" charset="0"/>
              </a:rPr>
              <a:t>What is inflation?</a:t>
            </a:r>
          </a:p>
          <a:p>
            <a:pPr algn="l"/>
            <a:endParaRPr lang="en-US" b="1" i="0" dirty="0">
              <a:solidFill>
                <a:srgbClr val="212121"/>
              </a:solidFill>
              <a:effectLst/>
              <a:latin typeface="Source Sans Pro" panose="020B0503030403020204" pitchFamily="34" charset="0"/>
            </a:endParaRPr>
          </a:p>
          <a:p>
            <a:pPr algn="l"/>
            <a:r>
              <a:rPr lang="en-US" b="0" i="0" dirty="0">
                <a:solidFill>
                  <a:srgbClr val="424242"/>
                </a:solidFill>
                <a:effectLst/>
                <a:latin typeface="source serif pro" panose="02040603050405020204" pitchFamily="18" charset="0"/>
              </a:rPr>
              <a:t>Inflation is an overall increase in the prices of goods or services in an economy. Over time, currency loses value and it doesn’t have as much purchasing power as it once did.</a:t>
            </a:r>
          </a:p>
        </p:txBody>
      </p:sp>
      <p:sp>
        <p:nvSpPr>
          <p:cNvPr id="3" name="TextBox 2">
            <a:extLst>
              <a:ext uri="{FF2B5EF4-FFF2-40B4-BE49-F238E27FC236}">
                <a16:creationId xmlns:a16="http://schemas.microsoft.com/office/drawing/2014/main" id="{7B406725-140E-EB1B-7588-7D4A4F65A138}"/>
              </a:ext>
            </a:extLst>
          </p:cNvPr>
          <p:cNvSpPr txBox="1"/>
          <p:nvPr/>
        </p:nvSpPr>
        <p:spPr>
          <a:xfrm>
            <a:off x="1499616" y="3127248"/>
            <a:ext cx="6647688" cy="1631216"/>
          </a:xfrm>
          <a:prstGeom prst="rect">
            <a:avLst/>
          </a:prstGeom>
          <a:noFill/>
        </p:spPr>
        <p:txBody>
          <a:bodyPr wrap="square" rtlCol="0">
            <a:spAutoFit/>
          </a:bodyPr>
          <a:lstStyle/>
          <a:p>
            <a:r>
              <a:rPr lang="en-US" sz="2800" b="1" dirty="0">
                <a:solidFill>
                  <a:srgbClr val="212121"/>
                </a:solidFill>
                <a:latin typeface="Source Sans Pro" panose="020B0503030403020204" pitchFamily="34" charset="0"/>
              </a:rPr>
              <a:t>Reasons for Inflation</a:t>
            </a:r>
            <a:r>
              <a:rPr lang="en-US" b="0" i="0" dirty="0">
                <a:solidFill>
                  <a:srgbClr val="424242"/>
                </a:solidFill>
                <a:effectLst/>
                <a:latin typeface="source serif pro" panose="02040603050405020204" pitchFamily="18" charset="0"/>
              </a:rPr>
              <a:t>?</a:t>
            </a:r>
          </a:p>
          <a:p>
            <a:endParaRPr lang="en-US" dirty="0">
              <a:solidFill>
                <a:srgbClr val="424242"/>
              </a:solidFill>
              <a:latin typeface="source serif pro" panose="02040603050405020204" pitchFamily="18" charset="0"/>
            </a:endParaRPr>
          </a:p>
          <a:p>
            <a:r>
              <a:rPr lang="en-US" b="0" i="0" dirty="0">
                <a:solidFill>
                  <a:srgbClr val="424242"/>
                </a:solidFill>
                <a:effectLst/>
                <a:latin typeface="source serif pro" panose="02040603050405020204" pitchFamily="18" charset="0"/>
              </a:rPr>
              <a:t>Inflation can occur for a variety of reasons, like higher wages, lower interest rates, supply chain issues, or broader issues in the global economy.</a:t>
            </a:r>
            <a:endParaRPr lang="en-US" dirty="0"/>
          </a:p>
        </p:txBody>
      </p:sp>
    </p:spTree>
    <p:extLst>
      <p:ext uri="{BB962C8B-B14F-4D97-AF65-F5344CB8AC3E}">
        <p14:creationId xmlns:p14="http://schemas.microsoft.com/office/powerpoint/2010/main" val="3519863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291B9-9DD9-B33F-D3AE-6986DB5ED13B}"/>
              </a:ext>
            </a:extLst>
          </p:cNvPr>
          <p:cNvSpPr>
            <a:spLocks noGrp="1"/>
          </p:cNvSpPr>
          <p:nvPr>
            <p:ph type="title"/>
          </p:nvPr>
        </p:nvSpPr>
        <p:spPr/>
        <p:txBody>
          <a:bodyPr/>
          <a:lstStyle/>
          <a:p>
            <a:r>
              <a:rPr lang="en-US" sz="3200" b="1" i="0" dirty="0">
                <a:solidFill>
                  <a:srgbClr val="212121"/>
                </a:solidFill>
                <a:effectLst/>
                <a:latin typeface="Source Sans Pro" panose="020B0503030403020204" pitchFamily="34" charset="0"/>
              </a:rPr>
              <a:t>How is inflation measured?</a:t>
            </a:r>
            <a:br>
              <a:rPr lang="en-US" sz="3200" b="1" i="0" dirty="0">
                <a:solidFill>
                  <a:srgbClr val="212121"/>
                </a:solidFill>
                <a:effectLst/>
                <a:latin typeface="Source Sans Pro" panose="020B0503030403020204" pitchFamily="34" charset="0"/>
              </a:rPr>
            </a:br>
            <a:endParaRPr lang="en-US" sz="3200" dirty="0"/>
          </a:p>
        </p:txBody>
      </p:sp>
      <p:pic>
        <p:nvPicPr>
          <p:cNvPr id="6" name="Picture Placeholder 5" descr="A pie chart with different colored circles">
            <a:extLst>
              <a:ext uri="{FF2B5EF4-FFF2-40B4-BE49-F238E27FC236}">
                <a16:creationId xmlns:a16="http://schemas.microsoft.com/office/drawing/2014/main" id="{77C7A308-8A09-397D-FF99-5D2956C9D155}"/>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t="18501" b="18501"/>
          <a:stretch>
            <a:fillRect/>
          </a:stretch>
        </p:blipFill>
        <p:spPr>
          <a:xfrm>
            <a:off x="5260885" y="1208261"/>
            <a:ext cx="6446483" cy="4873625"/>
          </a:xfrm>
        </p:spPr>
      </p:pic>
      <p:sp>
        <p:nvSpPr>
          <p:cNvPr id="4" name="Text Placeholder 3">
            <a:extLst>
              <a:ext uri="{FF2B5EF4-FFF2-40B4-BE49-F238E27FC236}">
                <a16:creationId xmlns:a16="http://schemas.microsoft.com/office/drawing/2014/main" id="{3322DC0E-03EE-782E-3A95-1FB1B0B0BEF3}"/>
              </a:ext>
            </a:extLst>
          </p:cNvPr>
          <p:cNvSpPr>
            <a:spLocks noGrp="1"/>
          </p:cNvSpPr>
          <p:nvPr>
            <p:ph type="body" sz="half" idx="2"/>
          </p:nvPr>
        </p:nvSpPr>
        <p:spPr/>
        <p:txBody>
          <a:bodyPr>
            <a:normAutofit fontScale="92500" lnSpcReduction="20000"/>
          </a:bodyPr>
          <a:lstStyle/>
          <a:p>
            <a:pPr marL="342900" indent="-342900">
              <a:buFont typeface="Arial" panose="020B0604020202020204" pitchFamily="34" charset="0"/>
              <a:buChar char="•"/>
            </a:pPr>
            <a:r>
              <a:rPr lang="en-US" sz="1600" b="0" i="0" dirty="0">
                <a:solidFill>
                  <a:srgbClr val="424242"/>
                </a:solidFill>
                <a:effectLst/>
                <a:latin typeface="source serif pro" panose="02040603050405020204" pitchFamily="18" charset="0"/>
              </a:rPr>
              <a:t>Consumer Price Index for Urban Consumers (CPI-U) (Published by Bureau of Labor Statistics)</a:t>
            </a:r>
          </a:p>
          <a:p>
            <a:pPr marL="342900" indent="-342900">
              <a:buFont typeface="Arial" panose="020B0604020202020204" pitchFamily="34" charset="0"/>
              <a:buChar char="•"/>
            </a:pPr>
            <a:r>
              <a:rPr lang="en-US" sz="1600" i="0" dirty="0">
                <a:solidFill>
                  <a:srgbClr val="333333"/>
                </a:solidFill>
                <a:highlight>
                  <a:srgbClr val="FFFFFF"/>
                </a:highlight>
                <a:latin typeface="Tahoma" panose="020B0604030504040204" pitchFamily="34" charset="0"/>
              </a:rPr>
              <a:t>A</a:t>
            </a:r>
            <a:r>
              <a:rPr lang="en-US" sz="1600" b="0" i="0" dirty="0">
                <a:solidFill>
                  <a:srgbClr val="333333"/>
                </a:solidFill>
                <a:effectLst/>
                <a:highlight>
                  <a:srgbClr val="FFFFFF"/>
                </a:highlight>
                <a:latin typeface="Tahoma" panose="020B0604030504040204" pitchFamily="34" charset="0"/>
              </a:rPr>
              <a:t>verage change in the prices of consumer goods and services</a:t>
            </a:r>
          </a:p>
          <a:p>
            <a:pPr marL="342900" indent="-342900">
              <a:buFont typeface="Arial" panose="020B0604020202020204" pitchFamily="34" charset="0"/>
              <a:buChar char="•"/>
            </a:pPr>
            <a:r>
              <a:rPr lang="en-US" sz="1600" i="0" dirty="0">
                <a:solidFill>
                  <a:srgbClr val="333333"/>
                </a:solidFill>
                <a:highlight>
                  <a:srgbClr val="FFFFFF"/>
                </a:highlight>
                <a:latin typeface="Tahoma" panose="020B0604030504040204" pitchFamily="34" charset="0"/>
              </a:rPr>
              <a:t>Prices in the CPI-U are given a weight based on their relative importance</a:t>
            </a:r>
          </a:p>
          <a:p>
            <a:pPr marL="342900" indent="-342900">
              <a:buFont typeface="Arial" panose="020B0604020202020204" pitchFamily="34" charset="0"/>
              <a:buChar char="•"/>
            </a:pPr>
            <a:r>
              <a:rPr lang="en-US" sz="1600" i="0" dirty="0">
                <a:solidFill>
                  <a:srgbClr val="333333"/>
                </a:solidFill>
                <a:highlight>
                  <a:srgbClr val="FFFFFF"/>
                </a:highlight>
                <a:latin typeface="Tahoma" panose="020B0604030504040204" pitchFamily="34" charset="0"/>
              </a:rPr>
              <a:t>Census regions: Northeast, South, Midwest, West</a:t>
            </a:r>
          </a:p>
        </p:txBody>
      </p:sp>
      <p:graphicFrame>
        <p:nvGraphicFramePr>
          <p:cNvPr id="7" name="Object 6">
            <a:extLst>
              <a:ext uri="{FF2B5EF4-FFF2-40B4-BE49-F238E27FC236}">
                <a16:creationId xmlns:a16="http://schemas.microsoft.com/office/drawing/2014/main" id="{DE38E5DB-1371-AD28-4E1F-02E574D1D5FF}"/>
              </a:ext>
            </a:extLst>
          </p:cNvPr>
          <p:cNvGraphicFramePr>
            <a:graphicFrameLocks noChangeAspect="1"/>
          </p:cNvGraphicFramePr>
          <p:nvPr>
            <p:extLst>
              <p:ext uri="{D42A27DB-BD31-4B8C-83A1-F6EECF244321}">
                <p14:modId xmlns:p14="http://schemas.microsoft.com/office/powerpoint/2010/main" val="2795254926"/>
              </p:ext>
            </p:extLst>
          </p:nvPr>
        </p:nvGraphicFramePr>
        <p:xfrm>
          <a:off x="9241536" y="3259310"/>
          <a:ext cx="914400" cy="771525"/>
        </p:xfrm>
        <a:graphic>
          <a:graphicData uri="http://schemas.openxmlformats.org/presentationml/2006/ole">
            <mc:AlternateContent xmlns:mc="http://schemas.openxmlformats.org/markup-compatibility/2006">
              <mc:Choice xmlns:v="urn:schemas-microsoft-com:vml" Requires="v">
                <p:oleObj name="Packager Shell Object" showAsIcon="1" r:id="rId4" imgW="914400" imgH="771525" progId="Package">
                  <p:embed/>
                </p:oleObj>
              </mc:Choice>
              <mc:Fallback>
                <p:oleObj name="Packager Shell Object" showAsIcon="1" r:id="rId4" imgW="914400" imgH="771525" progId="Package">
                  <p:embed/>
                  <p:pic>
                    <p:nvPicPr>
                      <p:cNvPr id="7" name="Object 6">
                        <a:extLst>
                          <a:ext uri="{FF2B5EF4-FFF2-40B4-BE49-F238E27FC236}">
                            <a16:creationId xmlns:a16="http://schemas.microsoft.com/office/drawing/2014/main" id="{DE38E5DB-1371-AD28-4E1F-02E574D1D5FF}"/>
                          </a:ext>
                        </a:extLst>
                      </p:cNvPr>
                      <p:cNvPicPr/>
                      <p:nvPr/>
                    </p:nvPicPr>
                    <p:blipFill>
                      <a:blip r:embed="rId5"/>
                      <a:stretch>
                        <a:fillRect/>
                      </a:stretch>
                    </p:blipFill>
                    <p:spPr>
                      <a:xfrm>
                        <a:off x="9241536" y="325931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588008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E48FA233-30DB-4D0A-BF51-78D03F79F2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21" name="Rectangle 20">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a:extLst>
              <a:ext uri="{FF2B5EF4-FFF2-40B4-BE49-F238E27FC236}">
                <a16:creationId xmlns:a16="http://schemas.microsoft.com/office/drawing/2014/main" id="{74F2AB61-A888-2927-B4F0-839C7991CB9C}"/>
              </a:ext>
            </a:extLst>
          </p:cNvPr>
          <p:cNvSpPr>
            <a:spLocks noGrp="1"/>
          </p:cNvSpPr>
          <p:nvPr>
            <p:ph type="body" sz="half" idx="2"/>
          </p:nvPr>
        </p:nvSpPr>
        <p:spPr>
          <a:xfrm>
            <a:off x="482600" y="3408254"/>
            <a:ext cx="5189963" cy="2470031"/>
          </a:xfrm>
        </p:spPr>
        <p:txBody>
          <a:bodyPr vert="horz" lIns="91440" tIns="45720" rIns="91440" bIns="45720" rtlCol="0">
            <a:normAutofit/>
          </a:bodyPr>
          <a:lstStyle/>
          <a:p>
            <a:r>
              <a:rPr lang="en-US" dirty="0"/>
              <a:t>Food component sub-categories</a:t>
            </a:r>
          </a:p>
        </p:txBody>
      </p:sp>
      <p:pic>
        <p:nvPicPr>
          <p:cNvPr id="10" name="Picture Placeholder 9" descr="A circular chart with text in different colors">
            <a:extLst>
              <a:ext uri="{FF2B5EF4-FFF2-40B4-BE49-F238E27FC236}">
                <a16:creationId xmlns:a16="http://schemas.microsoft.com/office/drawing/2014/main" id="{3AB73787-13CC-0891-8660-6922E09343F6}"/>
              </a:ext>
              <a:ext uri="{C183D7F6-B498-43B3-948B-1728B52AA6E4}">
                <adec:decorative xmlns:adec="http://schemas.microsoft.com/office/drawing/2017/decorative" val="0"/>
              </a:ext>
            </a:extLst>
          </p:cNvPr>
          <p:cNvPicPr>
            <a:picLocks noGrp="1" noChangeAspect="1"/>
          </p:cNvPicPr>
          <p:nvPr>
            <p:ph type="pic" idx="1"/>
          </p:nvPr>
        </p:nvPicPr>
        <p:blipFill>
          <a:blip r:embed="rId2">
            <a:alphaModFix/>
            <a:extLst>
              <a:ext uri="{28A0092B-C50C-407E-A947-70E740481C1C}">
                <a14:useLocalDpi xmlns:a14="http://schemas.microsoft.com/office/drawing/2010/main" val="0"/>
              </a:ext>
            </a:extLst>
          </a:blip>
          <a:srcRect t="10573" r="-2" b="20746"/>
          <a:stretch/>
        </p:blipFill>
        <p:spPr>
          <a:xfrm>
            <a:off x="6257615" y="-6"/>
            <a:ext cx="5349331" cy="5878282"/>
          </a:xfrm>
          <a:prstGeom prst="rect">
            <a:avLst/>
          </a:prstGeom>
        </p:spPr>
      </p:pic>
      <p:cxnSp>
        <p:nvCxnSpPr>
          <p:cNvPr id="23" name="Straight Connector 22">
            <a:extLst>
              <a:ext uri="{FF2B5EF4-FFF2-40B4-BE49-F238E27FC236}">
                <a16:creationId xmlns:a16="http://schemas.microsoft.com/office/drawing/2014/main" id="{0BE13636-D998-4A75-8C1B-EDBD9E57DC6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6672E4D5-7CCB-4D76-86FF-83359027DB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graphicFrame>
        <p:nvGraphicFramePr>
          <p:cNvPr id="11" name="Object 10">
            <a:extLst>
              <a:ext uri="{FF2B5EF4-FFF2-40B4-BE49-F238E27FC236}">
                <a16:creationId xmlns:a16="http://schemas.microsoft.com/office/drawing/2014/main" id="{12834DEE-BB9E-E101-1179-798286930EF3}"/>
              </a:ext>
            </a:extLst>
          </p:cNvPr>
          <p:cNvGraphicFramePr>
            <a:graphicFrameLocks noChangeAspect="1"/>
          </p:cNvGraphicFramePr>
          <p:nvPr>
            <p:extLst>
              <p:ext uri="{D42A27DB-BD31-4B8C-83A1-F6EECF244321}">
                <p14:modId xmlns:p14="http://schemas.microsoft.com/office/powerpoint/2010/main" val="3136632624"/>
              </p:ext>
            </p:extLst>
          </p:nvPr>
        </p:nvGraphicFramePr>
        <p:xfrm>
          <a:off x="10692546" y="5492513"/>
          <a:ext cx="914400" cy="771525"/>
        </p:xfrm>
        <a:graphic>
          <a:graphicData uri="http://schemas.openxmlformats.org/presentationml/2006/ole">
            <mc:AlternateContent xmlns:mc="http://schemas.openxmlformats.org/markup-compatibility/2006">
              <mc:Choice xmlns:v="urn:schemas-microsoft-com:vml" Requires="v">
                <p:oleObj name="Packager Shell Object" showAsIcon="1" r:id="rId3" imgW="914400" imgH="771525" progId="Package">
                  <p:embed/>
                </p:oleObj>
              </mc:Choice>
              <mc:Fallback>
                <p:oleObj name="Packager Shell Object" showAsIcon="1" r:id="rId3" imgW="914400" imgH="771525" progId="Package">
                  <p:embed/>
                  <p:pic>
                    <p:nvPicPr>
                      <p:cNvPr id="11" name="Object 10">
                        <a:extLst>
                          <a:ext uri="{FF2B5EF4-FFF2-40B4-BE49-F238E27FC236}">
                            <a16:creationId xmlns:a16="http://schemas.microsoft.com/office/drawing/2014/main" id="{12834DEE-BB9E-E101-1179-798286930EF3}"/>
                          </a:ext>
                        </a:extLst>
                      </p:cNvPr>
                      <p:cNvPicPr/>
                      <p:nvPr/>
                    </p:nvPicPr>
                    <p:blipFill>
                      <a:blip r:embed="rId4"/>
                      <a:stretch>
                        <a:fillRect/>
                      </a:stretch>
                    </p:blipFill>
                    <p:spPr>
                      <a:xfrm>
                        <a:off x="10692546" y="5492513"/>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2030081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E48FA233-30DB-4D0A-BF51-78D03F79F2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29" name="Rectangle 28">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 Placeholder 3">
            <a:extLst>
              <a:ext uri="{FF2B5EF4-FFF2-40B4-BE49-F238E27FC236}">
                <a16:creationId xmlns:a16="http://schemas.microsoft.com/office/drawing/2014/main" id="{20454B4A-B7C1-B2B4-37C5-4A456E4DC7CD}"/>
              </a:ext>
            </a:extLst>
          </p:cNvPr>
          <p:cNvSpPr>
            <a:spLocks noGrp="1"/>
          </p:cNvSpPr>
          <p:nvPr>
            <p:ph type="body" sz="half" idx="2"/>
          </p:nvPr>
        </p:nvSpPr>
        <p:spPr>
          <a:xfrm>
            <a:off x="482600" y="3408254"/>
            <a:ext cx="5189963" cy="2470031"/>
          </a:xfrm>
        </p:spPr>
        <p:txBody>
          <a:bodyPr vert="horz" lIns="91440" tIns="45720" rIns="91440" bIns="45720" rtlCol="0">
            <a:normAutofit/>
          </a:bodyPr>
          <a:lstStyle/>
          <a:p>
            <a:r>
              <a:rPr lang="en-US" sz="2000" dirty="0"/>
              <a:t>Recreation component sub-categories</a:t>
            </a:r>
          </a:p>
        </p:txBody>
      </p:sp>
      <p:pic>
        <p:nvPicPr>
          <p:cNvPr id="18" name="Picture Placeholder 17" descr="A circular chart with text&#10;&#10;Description automatically generated">
            <a:extLst>
              <a:ext uri="{FF2B5EF4-FFF2-40B4-BE49-F238E27FC236}">
                <a16:creationId xmlns:a16="http://schemas.microsoft.com/office/drawing/2014/main" id="{0EB192FC-0647-FFAE-F30B-8F4E54F03DAC}"/>
              </a:ext>
            </a:extLst>
          </p:cNvPr>
          <p:cNvPicPr>
            <a:picLocks noGrp="1" noChangeAspect="1"/>
          </p:cNvPicPr>
          <p:nvPr>
            <p:ph type="pic" idx="1"/>
          </p:nvPr>
        </p:nvPicPr>
        <p:blipFill>
          <a:blip r:embed="rId2">
            <a:alphaModFix/>
            <a:extLst>
              <a:ext uri="{28A0092B-C50C-407E-A947-70E740481C1C}">
                <a14:useLocalDpi xmlns:a14="http://schemas.microsoft.com/office/drawing/2010/main" val="0"/>
              </a:ext>
            </a:extLst>
          </a:blip>
          <a:srcRect t="18551" r="-2" b="12768"/>
          <a:stretch/>
        </p:blipFill>
        <p:spPr>
          <a:xfrm>
            <a:off x="6280340" y="489856"/>
            <a:ext cx="5349331" cy="5878282"/>
          </a:xfrm>
          <a:prstGeom prst="rect">
            <a:avLst/>
          </a:prstGeom>
        </p:spPr>
      </p:pic>
      <p:cxnSp>
        <p:nvCxnSpPr>
          <p:cNvPr id="31" name="Straight Connector 30">
            <a:extLst>
              <a:ext uri="{FF2B5EF4-FFF2-40B4-BE49-F238E27FC236}">
                <a16:creationId xmlns:a16="http://schemas.microsoft.com/office/drawing/2014/main" id="{0BE13636-D998-4A75-8C1B-EDBD9E57DC6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6672E4D5-7CCB-4D76-86FF-83359027DB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64808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3" name="Straight Connector 52">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55" name="Rectangle 54">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92DF668E-65D6-46B1-B517-9AC406EE0F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07" y="3918855"/>
            <a:ext cx="11147071" cy="2449283"/>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DAE9AE-3C89-5591-96F5-7F0102804ED9}"/>
              </a:ext>
            </a:extLst>
          </p:cNvPr>
          <p:cNvSpPr>
            <a:spLocks noGrp="1"/>
          </p:cNvSpPr>
          <p:nvPr>
            <p:ph type="title"/>
          </p:nvPr>
        </p:nvSpPr>
        <p:spPr>
          <a:xfrm>
            <a:off x="482600" y="4172300"/>
            <a:ext cx="10692791" cy="2020419"/>
          </a:xfrm>
        </p:spPr>
        <p:txBody>
          <a:bodyPr vert="horz" lIns="91440" tIns="45720" rIns="91440" bIns="45720" rtlCol="0" anchor="ctr">
            <a:normAutofit/>
          </a:bodyPr>
          <a:lstStyle/>
          <a:p>
            <a:r>
              <a:rPr lang="en-US" sz="2800" dirty="0"/>
              <a:t>4 Census regions: Northeast, South, Midwest, West</a:t>
            </a:r>
          </a:p>
        </p:txBody>
      </p:sp>
      <p:cxnSp>
        <p:nvCxnSpPr>
          <p:cNvPr id="57" name="Straight Connector 56">
            <a:extLst>
              <a:ext uri="{FF2B5EF4-FFF2-40B4-BE49-F238E27FC236}">
                <a16:creationId xmlns:a16="http://schemas.microsoft.com/office/drawing/2014/main" id="{83A4612A-0B89-4981-8E27-DE4F17FADE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4" name="Text Placeholder 3">
            <a:extLst>
              <a:ext uri="{FF2B5EF4-FFF2-40B4-BE49-F238E27FC236}">
                <a16:creationId xmlns:a16="http://schemas.microsoft.com/office/drawing/2014/main" id="{55F6FC43-1674-D6DF-8421-C1A234BAF0E5}"/>
              </a:ext>
            </a:extLst>
          </p:cNvPr>
          <p:cNvSpPr>
            <a:spLocks noGrp="1"/>
          </p:cNvSpPr>
          <p:nvPr>
            <p:ph type="body" sz="half" idx="2"/>
          </p:nvPr>
        </p:nvSpPr>
        <p:spPr>
          <a:xfrm>
            <a:off x="482600" y="853363"/>
            <a:ext cx="5283048" cy="2826503"/>
          </a:xfrm>
        </p:spPr>
        <p:txBody>
          <a:bodyPr vert="horz" lIns="91440" tIns="45720" rIns="91440" bIns="45720" rtlCol="0" anchor="ctr">
            <a:normAutofit/>
          </a:bodyPr>
          <a:lstStyle/>
          <a:p>
            <a:pPr algn="l">
              <a:buFont typeface="Arial" panose="020B0604020202020204" pitchFamily="34" charset="0"/>
              <a:buChar char="•"/>
            </a:pPr>
            <a:r>
              <a:rPr lang="en-US" sz="1600" b="0" i="0" dirty="0">
                <a:solidFill>
                  <a:srgbClr val="333333"/>
                </a:solidFill>
                <a:effectLst/>
                <a:highlight>
                  <a:srgbClr val="FFFFFF"/>
                </a:highlight>
                <a:latin typeface="Tahoma" panose="020B0604030504040204" pitchFamily="34" charset="0"/>
              </a:rPr>
              <a:t>9 Census divisions: New England, Mid Atlantic, East North Central, West North Central, South Atlantic, East South Central, West South Central, Mountain, Pacific</a:t>
            </a:r>
          </a:p>
          <a:p>
            <a:pPr algn="l">
              <a:buFont typeface="Arial" panose="020B0604020202020204" pitchFamily="34" charset="0"/>
              <a:buChar char="•"/>
            </a:pPr>
            <a:r>
              <a:rPr lang="en-US" sz="1600" b="0" i="0" dirty="0">
                <a:solidFill>
                  <a:srgbClr val="333333"/>
                </a:solidFill>
                <a:effectLst/>
                <a:highlight>
                  <a:srgbClr val="FFFFFF"/>
                </a:highlight>
                <a:latin typeface="Tahoma" panose="020B0604030504040204" pitchFamily="34" charset="0"/>
              </a:rPr>
              <a:t>2 population-size classes: A (greater than 2,500,000) and B/C (2,500,000 or less), for the U.S. and the 4 Census regions</a:t>
            </a:r>
          </a:p>
          <a:p>
            <a:pPr algn="l">
              <a:buFont typeface="Arial" panose="020B0604020202020204" pitchFamily="34" charset="0"/>
              <a:buChar char="•"/>
            </a:pPr>
            <a:r>
              <a:rPr lang="en-US" sz="1600" b="0" i="0" dirty="0">
                <a:solidFill>
                  <a:srgbClr val="333333"/>
                </a:solidFill>
                <a:effectLst/>
                <a:highlight>
                  <a:srgbClr val="FFFFFF"/>
                </a:highlight>
                <a:latin typeface="Tahoma" panose="020B0604030504040204" pitchFamily="34" charset="0"/>
              </a:rPr>
              <a:t>23 selected metropolitan areas: Chicago, Los Angeles, and New York are published monthly; the remaining areas are published bi-monthly</a:t>
            </a:r>
          </a:p>
          <a:p>
            <a:endParaRPr lang="en-US" sz="2000" dirty="0"/>
          </a:p>
        </p:txBody>
      </p:sp>
      <p:pic>
        <p:nvPicPr>
          <p:cNvPr id="6" name="Picture Placeholder 5" descr="A colorful circle with black text&#10;&#10;Description automatically generated">
            <a:extLst>
              <a:ext uri="{FF2B5EF4-FFF2-40B4-BE49-F238E27FC236}">
                <a16:creationId xmlns:a16="http://schemas.microsoft.com/office/drawing/2014/main" id="{82D9838D-43CB-3046-3E34-593298A8F5C0}"/>
              </a:ext>
            </a:extLst>
          </p:cNvPr>
          <p:cNvPicPr>
            <a:picLocks noGrp="1" noChangeAspect="1"/>
          </p:cNvPicPr>
          <p:nvPr>
            <p:ph type="pic" idx="1"/>
          </p:nvPr>
        </p:nvPicPr>
        <p:blipFill>
          <a:blip r:embed="rId2">
            <a:alphaModFix/>
            <a:extLst>
              <a:ext uri="{28A0092B-C50C-407E-A947-70E740481C1C}">
                <a14:useLocalDpi xmlns:a14="http://schemas.microsoft.com/office/drawing/2010/main" val="0"/>
              </a:ext>
            </a:extLst>
          </a:blip>
          <a:srcRect t="20445" r="1" b="6297"/>
          <a:stretch/>
        </p:blipFill>
        <p:spPr>
          <a:xfrm>
            <a:off x="7452127" y="654151"/>
            <a:ext cx="2821417" cy="3100405"/>
          </a:xfrm>
          <a:prstGeom prst="rect">
            <a:avLst/>
          </a:prstGeom>
        </p:spPr>
      </p:pic>
      <p:cxnSp>
        <p:nvCxnSpPr>
          <p:cNvPr id="58" name="Straight Connector 57">
            <a:extLst>
              <a:ext uri="{FF2B5EF4-FFF2-40B4-BE49-F238E27FC236}">
                <a16:creationId xmlns:a16="http://schemas.microsoft.com/office/drawing/2014/main" id="{C4558310-C928-4426-BFAC-68450D291D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4D27CF15-7E94-4CE5-AB4B-7D2FD2348B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graphicFrame>
        <p:nvGraphicFramePr>
          <p:cNvPr id="8" name="Object 7">
            <a:extLst>
              <a:ext uri="{FF2B5EF4-FFF2-40B4-BE49-F238E27FC236}">
                <a16:creationId xmlns:a16="http://schemas.microsoft.com/office/drawing/2014/main" id="{061C9DE2-568B-D5D2-0FE3-C1A0F40D2A2D}"/>
              </a:ext>
            </a:extLst>
          </p:cNvPr>
          <p:cNvGraphicFramePr>
            <a:graphicFrameLocks noChangeAspect="1"/>
          </p:cNvGraphicFramePr>
          <p:nvPr>
            <p:extLst>
              <p:ext uri="{D42A27DB-BD31-4B8C-83A1-F6EECF244321}">
                <p14:modId xmlns:p14="http://schemas.microsoft.com/office/powerpoint/2010/main" val="2230901961"/>
              </p:ext>
            </p:extLst>
          </p:nvPr>
        </p:nvGraphicFramePr>
        <p:xfrm>
          <a:off x="10439400" y="2754340"/>
          <a:ext cx="914400" cy="771525"/>
        </p:xfrm>
        <a:graphic>
          <a:graphicData uri="http://schemas.openxmlformats.org/presentationml/2006/ole">
            <mc:AlternateContent xmlns:mc="http://schemas.openxmlformats.org/markup-compatibility/2006">
              <mc:Choice xmlns:v="urn:schemas-microsoft-com:vml" Requires="v">
                <p:oleObj name="Packager Shell Object" showAsIcon="1" r:id="rId3" imgW="914400" imgH="771525" progId="Package">
                  <p:embed/>
                </p:oleObj>
              </mc:Choice>
              <mc:Fallback>
                <p:oleObj name="Packager Shell Object" showAsIcon="1" r:id="rId3" imgW="914400" imgH="771525" progId="Package">
                  <p:embed/>
                  <p:pic>
                    <p:nvPicPr>
                      <p:cNvPr id="8" name="Object 7">
                        <a:extLst>
                          <a:ext uri="{FF2B5EF4-FFF2-40B4-BE49-F238E27FC236}">
                            <a16:creationId xmlns:a16="http://schemas.microsoft.com/office/drawing/2014/main" id="{061C9DE2-568B-D5D2-0FE3-C1A0F40D2A2D}"/>
                          </a:ext>
                        </a:extLst>
                      </p:cNvPr>
                      <p:cNvPicPr/>
                      <p:nvPr/>
                    </p:nvPicPr>
                    <p:blipFill>
                      <a:blip r:embed="rId4"/>
                      <a:stretch>
                        <a:fillRect/>
                      </a:stretch>
                    </p:blipFill>
                    <p:spPr>
                      <a:xfrm>
                        <a:off x="10439400" y="275434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0131406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8FA233-30DB-4D0A-BF51-78D03F79F2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17" name="Rectangle 16">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Placeholder 5" descr="A graph showing the growth of the stock market&#10;&#10;Description automatically generated">
            <a:extLst>
              <a:ext uri="{FF2B5EF4-FFF2-40B4-BE49-F238E27FC236}">
                <a16:creationId xmlns:a16="http://schemas.microsoft.com/office/drawing/2014/main" id="{A7CE5B0D-B28F-E23D-3718-081FA71693B5}"/>
              </a:ext>
            </a:extLst>
          </p:cNvPr>
          <p:cNvPicPr>
            <a:picLocks noGrp="1" noChangeAspect="1"/>
          </p:cNvPicPr>
          <p:nvPr>
            <p:ph type="pic" idx="1"/>
          </p:nvPr>
        </p:nvPicPr>
        <p:blipFill>
          <a:blip r:embed="rId2">
            <a:alphaModFix/>
            <a:extLst>
              <a:ext uri="{28A0092B-C50C-407E-A947-70E740481C1C}">
                <a14:useLocalDpi xmlns:a14="http://schemas.microsoft.com/office/drawing/2010/main" val="0"/>
              </a:ext>
            </a:extLst>
          </a:blip>
          <a:srcRect t="5971" r="1" b="1"/>
          <a:stretch/>
        </p:blipFill>
        <p:spPr>
          <a:xfrm>
            <a:off x="481803" y="484625"/>
            <a:ext cx="11147071" cy="3432682"/>
          </a:xfrm>
          <a:prstGeom prst="rect">
            <a:avLst/>
          </a:prstGeom>
        </p:spPr>
      </p:pic>
      <p:cxnSp>
        <p:nvCxnSpPr>
          <p:cNvPr id="19" name="Straight Connector 18">
            <a:extLst>
              <a:ext uri="{FF2B5EF4-FFF2-40B4-BE49-F238E27FC236}">
                <a16:creationId xmlns:a16="http://schemas.microsoft.com/office/drawing/2014/main" id="{CC7C49D1-7D30-4EB5-A80A-BE1E9B47708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4105C5B1-BB24-4A5C-87B3-3B75CD2594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3917307"/>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4C9A9BAE-34E3-4B7D-BC11-8513657636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7071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1" name="Straight Connector 60">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62" name="Straight Connector 61">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E48FA233-30DB-4D0A-BF51-78D03F79F2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64" name="Rectangle 63">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Placeholder 5" descr="A graph showing a line&#10;&#10;Description automatically generated with medium confidence">
            <a:extLst>
              <a:ext uri="{FF2B5EF4-FFF2-40B4-BE49-F238E27FC236}">
                <a16:creationId xmlns:a16="http://schemas.microsoft.com/office/drawing/2014/main" id="{70204260-DB77-FDD4-005A-BBE9FFBDD427}"/>
              </a:ext>
            </a:extLst>
          </p:cNvPr>
          <p:cNvPicPr>
            <a:picLocks noGrp="1" noChangeAspect="1"/>
          </p:cNvPicPr>
          <p:nvPr>
            <p:ph type="pic" idx="1"/>
          </p:nvPr>
        </p:nvPicPr>
        <p:blipFill>
          <a:blip r:embed="rId2">
            <a:alphaModFix/>
            <a:extLst>
              <a:ext uri="{28A0092B-C50C-407E-A947-70E740481C1C}">
                <a14:useLocalDpi xmlns:a14="http://schemas.microsoft.com/office/drawing/2010/main" val="0"/>
              </a:ext>
            </a:extLst>
          </a:blip>
          <a:srcRect t="5971" r="1" b="1"/>
          <a:stretch/>
        </p:blipFill>
        <p:spPr>
          <a:xfrm>
            <a:off x="481803" y="484625"/>
            <a:ext cx="11147071" cy="3432682"/>
          </a:xfrm>
          <a:prstGeom prst="rect">
            <a:avLst/>
          </a:prstGeom>
        </p:spPr>
      </p:pic>
      <p:cxnSp>
        <p:nvCxnSpPr>
          <p:cNvPr id="66" name="Straight Connector 65">
            <a:extLst>
              <a:ext uri="{FF2B5EF4-FFF2-40B4-BE49-F238E27FC236}">
                <a16:creationId xmlns:a16="http://schemas.microsoft.com/office/drawing/2014/main" id="{CC7C49D1-7D30-4EB5-A80A-BE1E9B47708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67" name="Straight Connector 66">
            <a:extLst>
              <a:ext uri="{FF2B5EF4-FFF2-40B4-BE49-F238E27FC236}">
                <a16:creationId xmlns:a16="http://schemas.microsoft.com/office/drawing/2014/main" id="{4105C5B1-BB24-4A5C-87B3-3B75CD2594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3917307"/>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4C9A9BAE-34E3-4B7D-BC11-8513657636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009194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2" name="Straight Connector 121">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23" name="Straight Connector 122">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24" name="Straight Connector 123">
            <a:extLst>
              <a:ext uri="{FF2B5EF4-FFF2-40B4-BE49-F238E27FC236}">
                <a16:creationId xmlns:a16="http://schemas.microsoft.com/office/drawing/2014/main" id="{7DA568B4-06BE-42A6-A5B6-A0FC251DAE0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25" name="Straight Connector 124">
            <a:extLst>
              <a:ext uri="{FF2B5EF4-FFF2-40B4-BE49-F238E27FC236}">
                <a16:creationId xmlns:a16="http://schemas.microsoft.com/office/drawing/2014/main" id="{ACC85BFE-0D03-41B5-87E4-5FA667FA55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126" name="Rectangle 125">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Placeholder 5" descr="A graph showing the growth of the stock market&#10;&#10;Description automatically generated">
            <a:extLst>
              <a:ext uri="{FF2B5EF4-FFF2-40B4-BE49-F238E27FC236}">
                <a16:creationId xmlns:a16="http://schemas.microsoft.com/office/drawing/2014/main" id="{F38D593D-AF4C-5C7E-848E-D5241B024A6E}"/>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99" r="16250"/>
          <a:stretch/>
        </p:blipFill>
        <p:spPr>
          <a:xfrm>
            <a:off x="482600" y="489857"/>
            <a:ext cx="11147070" cy="4374623"/>
          </a:xfrm>
          <a:prstGeom prst="rect">
            <a:avLst/>
          </a:prstGeom>
        </p:spPr>
      </p:pic>
      <p:cxnSp>
        <p:nvCxnSpPr>
          <p:cNvPr id="127" name="Straight Connector 126">
            <a:extLst>
              <a:ext uri="{FF2B5EF4-FFF2-40B4-BE49-F238E27FC236}">
                <a16:creationId xmlns:a16="http://schemas.microsoft.com/office/drawing/2014/main" id="{6108BD3D-CFD0-4A15-ACF6-EBC254CD7CF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28" name="Straight Connector 127">
            <a:extLst>
              <a:ext uri="{FF2B5EF4-FFF2-40B4-BE49-F238E27FC236}">
                <a16:creationId xmlns:a16="http://schemas.microsoft.com/office/drawing/2014/main" id="{678D438D-C105-4C7E-9451-DA9252FFFBC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599" y="4864480"/>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29" name="Straight Connector 128">
            <a:extLst>
              <a:ext uri="{FF2B5EF4-FFF2-40B4-BE49-F238E27FC236}">
                <a16:creationId xmlns:a16="http://schemas.microsoft.com/office/drawing/2014/main" id="{DB2019E5-6C31-4640-A135-6BBA7FFCF6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graphicFrame>
        <p:nvGraphicFramePr>
          <p:cNvPr id="7" name="Object 6">
            <a:extLst>
              <a:ext uri="{FF2B5EF4-FFF2-40B4-BE49-F238E27FC236}">
                <a16:creationId xmlns:a16="http://schemas.microsoft.com/office/drawing/2014/main" id="{977D06F3-E099-9158-A8DF-94FDDB0EB7F5}"/>
              </a:ext>
            </a:extLst>
          </p:cNvPr>
          <p:cNvGraphicFramePr>
            <a:graphicFrameLocks noChangeAspect="1"/>
          </p:cNvGraphicFramePr>
          <p:nvPr>
            <p:extLst>
              <p:ext uri="{D42A27DB-BD31-4B8C-83A1-F6EECF244321}">
                <p14:modId xmlns:p14="http://schemas.microsoft.com/office/powerpoint/2010/main" val="3351029145"/>
              </p:ext>
            </p:extLst>
          </p:nvPr>
        </p:nvGraphicFramePr>
        <p:xfrm>
          <a:off x="10715271" y="3043234"/>
          <a:ext cx="914400" cy="771525"/>
        </p:xfrm>
        <a:graphic>
          <a:graphicData uri="http://schemas.openxmlformats.org/presentationml/2006/ole">
            <mc:AlternateContent xmlns:mc="http://schemas.openxmlformats.org/markup-compatibility/2006">
              <mc:Choice xmlns:v="urn:schemas-microsoft-com:vml" Requires="v">
                <p:oleObj name="Packager Shell Object" showAsIcon="1" r:id="rId3" imgW="914400" imgH="771525" progId="Package">
                  <p:embed/>
                </p:oleObj>
              </mc:Choice>
              <mc:Fallback>
                <p:oleObj name="Packager Shell Object" showAsIcon="1" r:id="rId3" imgW="914400" imgH="771525" progId="Package">
                  <p:embed/>
                  <p:pic>
                    <p:nvPicPr>
                      <p:cNvPr id="7" name="Object 6">
                        <a:extLst>
                          <a:ext uri="{FF2B5EF4-FFF2-40B4-BE49-F238E27FC236}">
                            <a16:creationId xmlns:a16="http://schemas.microsoft.com/office/drawing/2014/main" id="{977D06F3-E099-9158-A8DF-94FDDB0EB7F5}"/>
                          </a:ext>
                        </a:extLst>
                      </p:cNvPr>
                      <p:cNvPicPr/>
                      <p:nvPr/>
                    </p:nvPicPr>
                    <p:blipFill>
                      <a:blip r:embed="rId4"/>
                      <a:stretch>
                        <a:fillRect/>
                      </a:stretch>
                    </p:blipFill>
                    <p:spPr>
                      <a:xfrm>
                        <a:off x="10715271" y="3043234"/>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738855469"/>
      </p:ext>
    </p:extLst>
  </p:cSld>
  <p:clrMapOvr>
    <a:masterClrMapping/>
  </p:clrMapOvr>
</p:sld>
</file>

<file path=ppt/theme/theme1.xml><?xml version="1.0" encoding="utf-8"?>
<a:theme xmlns:a="http://schemas.openxmlformats.org/drawingml/2006/main" name="LevelVTI">
  <a:themeElements>
    <a:clrScheme name="AnalogousFromRegularSeedLeftStep">
      <a:dk1>
        <a:srgbClr val="000000"/>
      </a:dk1>
      <a:lt1>
        <a:srgbClr val="FFFFFF"/>
      </a:lt1>
      <a:dk2>
        <a:srgbClr val="281D33"/>
      </a:dk2>
      <a:lt2>
        <a:srgbClr val="E2E8E2"/>
      </a:lt2>
      <a:accent1>
        <a:srgbClr val="DC29E7"/>
      </a:accent1>
      <a:accent2>
        <a:srgbClr val="7B17D5"/>
      </a:accent2>
      <a:accent3>
        <a:srgbClr val="3E29E7"/>
      </a:accent3>
      <a:accent4>
        <a:srgbClr val="1751D5"/>
      </a:accent4>
      <a:accent5>
        <a:srgbClr val="23B0E6"/>
      </a:accent5>
      <a:accent6>
        <a:srgbClr val="14B8A1"/>
      </a:accent6>
      <a:hlink>
        <a:srgbClr val="379531"/>
      </a:hlink>
      <a:folHlink>
        <a:srgbClr val="7F7F7F"/>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71</TotalTime>
  <Words>295</Words>
  <Application>Microsoft Office PowerPoint</Application>
  <PresentationFormat>Widescreen</PresentationFormat>
  <Paragraphs>22</Paragraphs>
  <Slides>9</Slides>
  <Notes>2</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17" baseType="lpstr">
      <vt:lpstr>Aptos</vt:lpstr>
      <vt:lpstr>Arial</vt:lpstr>
      <vt:lpstr>Seaford</vt:lpstr>
      <vt:lpstr>Source Sans Pro</vt:lpstr>
      <vt:lpstr>source serif pro</vt:lpstr>
      <vt:lpstr>Tahoma</vt:lpstr>
      <vt:lpstr>LevelVTI</vt:lpstr>
      <vt:lpstr>Package</vt:lpstr>
      <vt:lpstr>US Inflation</vt:lpstr>
      <vt:lpstr>PowerPoint Presentation</vt:lpstr>
      <vt:lpstr>How is inflation measured? </vt:lpstr>
      <vt:lpstr>PowerPoint Presentation</vt:lpstr>
      <vt:lpstr>PowerPoint Presentation</vt:lpstr>
      <vt:lpstr>4 Census regions: Northeast, South, Midwest, West</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bonyshree bose</dc:creator>
  <cp:lastModifiedBy>bonyshree bose</cp:lastModifiedBy>
  <cp:revision>1</cp:revision>
  <dcterms:created xsi:type="dcterms:W3CDTF">2024-08-12T21:34:33Z</dcterms:created>
  <dcterms:modified xsi:type="dcterms:W3CDTF">2024-08-12T22:45:54Z</dcterms:modified>
</cp:coreProperties>
</file>

<file path=docProps/thumbnail.jpeg>
</file>